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90" r:id="rId12"/>
    <p:sldId id="280" r:id="rId13"/>
    <p:sldId id="281" r:id="rId14"/>
    <p:sldId id="282" r:id="rId15"/>
    <p:sldId id="283" r:id="rId16"/>
    <p:sldId id="284" r:id="rId17"/>
    <p:sldId id="286" r:id="rId18"/>
    <p:sldId id="287" r:id="rId19"/>
    <p:sldId id="292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93" r:id="rId30"/>
    <p:sldId id="276" r:id="rId31"/>
    <p:sldId id="277" r:id="rId32"/>
    <p:sldId id="278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 autoAdjust="0"/>
    <p:restoredTop sz="94660"/>
  </p:normalViewPr>
  <p:slideViewPr>
    <p:cSldViewPr snapToGrid="0">
      <p:cViewPr>
        <p:scale>
          <a:sx n="50" d="100"/>
          <a:sy n="50" d="100"/>
        </p:scale>
        <p:origin x="1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FFBC3-AC5B-4472-96BC-49FB1A1F81D8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755F-C21E-4C15-8F3E-AA8EA1D2C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8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자명종입니다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6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적절한 크기의 실린더를 만듭니다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1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탑뷰에서</a:t>
            </a:r>
            <a:r>
              <a:rPr lang="ko-KR" altLang="en-US" dirty="0"/>
              <a:t> 바깥면을 제외하고 선택합니다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8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면의 크기를 조금 늘렸습니다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49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익스트루드</a:t>
            </a:r>
            <a:r>
              <a:rPr lang="ko-KR" altLang="en-US" dirty="0"/>
              <a:t> </a:t>
            </a:r>
            <a:r>
              <a:rPr lang="ko-KR" altLang="en-US" dirty="0" err="1"/>
              <a:t>음수값을</a:t>
            </a:r>
            <a:r>
              <a:rPr lang="ko-KR" altLang="en-US" dirty="0"/>
              <a:t> 주어 면이 파이게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6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음수값을</a:t>
            </a:r>
            <a:r>
              <a:rPr lang="ko-KR" altLang="en-US" dirty="0"/>
              <a:t> 한 번 더 주었습니다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06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Bottom</a:t>
            </a:r>
            <a:r>
              <a:rPr lang="ko-KR" altLang="en-US" dirty="0"/>
              <a:t>뷰에서 밑면에 음의 값으로 </a:t>
            </a:r>
            <a:r>
              <a:rPr lang="ko-KR" altLang="en-US" dirty="0" err="1"/>
              <a:t>익스트루드를</a:t>
            </a:r>
            <a:r>
              <a:rPr lang="ko-KR" altLang="en-US" dirty="0"/>
              <a:t> 주었습니다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1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레프트뷰에서</a:t>
            </a:r>
            <a:r>
              <a:rPr lang="ko-KR" altLang="en-US" dirty="0"/>
              <a:t> 점들의 위치를 변경하였습니다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55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Ffd</a:t>
            </a:r>
            <a:r>
              <a:rPr lang="ko-KR" altLang="en-US" dirty="0"/>
              <a:t>를 </a:t>
            </a:r>
            <a:r>
              <a:rPr lang="ko-KR" altLang="en-US" dirty="0" err="1"/>
              <a:t>ㄱ사용하여</a:t>
            </a:r>
            <a:r>
              <a:rPr lang="ko-KR" altLang="en-US" dirty="0"/>
              <a:t> 종이컵의 외형을 바꿨습니다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027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터보스무스를</a:t>
            </a:r>
            <a:r>
              <a:rPr lang="ko-KR" altLang="en-US" dirty="0"/>
              <a:t> 사용하여 동그랗게 만들었습니다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6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나무탁자 설명하겠습니다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1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실린더로 몸체를 만들어주고</a:t>
            </a:r>
            <a:r>
              <a:rPr lang="en-US" altLang="ko-KR" dirty="0"/>
              <a:t>, </a:t>
            </a:r>
            <a:r>
              <a:rPr lang="ko-KR" altLang="en-US" dirty="0"/>
              <a:t>라인을 그린 후 </a:t>
            </a:r>
            <a:r>
              <a:rPr lang="ko-KR" altLang="en-US" dirty="0" err="1"/>
              <a:t>라쓰를</a:t>
            </a:r>
            <a:r>
              <a:rPr lang="ko-KR" altLang="en-US" dirty="0"/>
              <a:t> 이용하여 시계의 몸체를 만들어줍니다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20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탁자가 될 상판과 다리를 만들어줍니다</a:t>
            </a:r>
            <a:r>
              <a:rPr lang="en-US" altLang="ko-KR" dirty="0"/>
              <a:t>. </a:t>
            </a:r>
            <a:r>
              <a:rPr lang="ko-KR" altLang="en-US" dirty="0"/>
              <a:t>이때 다리의 모양은 적절히 꾸며줍니다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0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판에 </a:t>
            </a:r>
            <a:r>
              <a:rPr lang="ko-KR" altLang="en-US" dirty="0" err="1"/>
              <a:t>커넥트를</a:t>
            </a:r>
            <a:r>
              <a:rPr lang="ko-KR" altLang="en-US" dirty="0"/>
              <a:t> 줍니다</a:t>
            </a:r>
            <a:r>
              <a:rPr lang="en-US" altLang="ko-KR" dirty="0"/>
              <a:t>. </a:t>
            </a:r>
            <a:r>
              <a:rPr lang="ko-KR" altLang="en-US" dirty="0" err="1"/>
              <a:t>커넥트를</a:t>
            </a:r>
            <a:r>
              <a:rPr lang="ko-KR" altLang="en-US" dirty="0"/>
              <a:t> 주고 </a:t>
            </a:r>
            <a:r>
              <a:rPr lang="ko-KR" altLang="en-US" dirty="0" err="1"/>
              <a:t>터보스미스를</a:t>
            </a:r>
            <a:r>
              <a:rPr lang="ko-KR" altLang="en-US" dirty="0"/>
              <a:t> 주기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98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다리를 붙이고 그룹화해줍니다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1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면에 나무재질을 주어 완성했습니다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시계의 몸체입니다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0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텍스트를 이용하여 시간을 적어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2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시침 초침 분침을 연결할 실린더를 만들어줍니다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4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시침 초침 분침을 적절히 배열합니다</a:t>
            </a:r>
            <a:r>
              <a:rPr lang="en-US" altLang="ko-KR" dirty="0"/>
              <a:t>. </a:t>
            </a:r>
            <a:r>
              <a:rPr lang="ko-KR" altLang="en-US" dirty="0"/>
              <a:t>설명을 못 봐서 이때는 시간이 틀립니다</a:t>
            </a:r>
            <a:r>
              <a:rPr lang="en-US" altLang="ko-KR" dirty="0"/>
              <a:t>. </a:t>
            </a:r>
            <a:r>
              <a:rPr lang="ko-KR" altLang="en-US" dirty="0"/>
              <a:t>후에 수정하였습니다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5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시계의 외형을 만듭니다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7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그룹화하고 완성한 모습입니다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51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종이컵입니다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3755F-C21E-4C15-8F3E-AA8EA1D2CF8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89BC4-8CDC-4397-821C-12B54B917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4D6B6-CCF0-492D-BA2C-E3F4EC5A1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FFFFD-3D8E-457B-B736-13D710DB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7783-0813-4407-9030-41B325A0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B30DE-CEAC-4849-8FD8-F8EA7AFE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38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58D79-A99B-477A-869B-DFCCEAD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5DC25-FBEC-4564-91F4-B4388A72C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76B7A-7E7B-44E3-8FF2-6B9459E4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AE9C0-9537-4C85-8051-E5FD3B35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16553-C782-4CE9-85F2-2C59C905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0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823D59-B015-470B-853D-5D528C033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7928B8-E6CB-4361-AE72-21F92B81F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81692-6679-4A81-A3B6-2CB35CE1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1F20C5-837D-4779-8E43-0D2E8B2C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4E31F-7DB4-4762-BBE2-41E9732B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5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7C7BC-338B-49BE-B472-620FCA42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FFB01-0718-4E75-90C0-24FFE1A5F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C013A-1B7E-4135-AB5D-8E6CBDAE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3F8F3-5CCF-42B4-AE1F-9BC6BFB3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55F1B-D09D-43B0-A6E8-1ED9B61B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2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62EC-3F55-4832-BF2F-2C5EDDBB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0A0AE-2C32-4AA3-A0D0-6398F2D2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AE045-BDA6-4A2F-A3A4-E1DD1871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0AB62-8BC4-4CB0-996C-6A3C33C1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433CE-2774-482A-90FF-AB15339B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9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46FF3-19FC-4443-845D-715CCBEE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523AA-5F9B-4703-A3BC-55A08FB38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86D637-00E4-44CC-9724-00C2673E5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11932-921D-49B3-ACF9-E8C2D46D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1DF45-88A3-41F6-9C17-1980E7DC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6B0B0-67F8-49B8-96C0-50D637B7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3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763E-E960-48FE-9523-2B4080C7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9246CA-AB76-4878-8186-CDEE2D4F0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15EEDE-FD6E-435F-AD3E-9F9346EA6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D312DA-8E95-4DCB-9916-D3897209C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638C11-13EA-4310-B4F7-88543CEA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D11144-C8E2-4938-8F94-459CBA8F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A69A87-770E-4943-B5EC-A5F1C84B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2F89C6-A8B6-45D1-B0C0-F4D840EB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9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3DBDF-5A68-4C21-B691-92B2FFCA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7F737C-7D13-4DD4-A727-7FD04397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8DFAA4-176A-447D-83F4-8C2D53FE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3D4AA-2A58-4C22-B294-ACE7AB50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23414C-AC41-4BEA-B722-ED4FF656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E3DDCE-8654-47F9-9DF4-B9157975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AE09A-C67E-43AD-BFF2-842507A6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9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BDF24-40A3-4BA2-91B7-8104905B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A86D8-2BD9-426B-8903-AD82BB11A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AFB244-2D46-4E86-8079-48E28CB61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189FF-E295-4880-AB68-D6668B50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F33AE-C554-424A-B075-62A4F4A1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0C1A8-CF24-4010-AC57-C3305D4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7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BA29-8050-428A-A5A4-E6F5C8BC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123DC6-0741-4CC2-816D-9B69BF79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E096C-6487-4D56-8016-B9E482A18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7AC7B-0EC8-43AC-9BEB-B64042AC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4CA7B-0D1D-4F69-86D1-BD3317FB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046A4-13C7-4DD8-AC85-447E6B7B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6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7AAE3-3957-4E91-B8BE-71D7CDB77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54A50-CA20-47A9-ABC8-B4098C61D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3B0E0-FA6D-4FAA-B033-B2AA42F19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DC659-A665-422F-8129-015EF0369E8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B1EA-B17F-4F64-B126-C32340992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B7051-0B2A-49E4-8331-B6A3C9AB5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941CF-72E6-453E-AFB2-840E0CEB7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4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C7834-D678-4A6A-B8E0-C8315EC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박스 만들기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8404D7E-2DC3-4501-AC16-21606919F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7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"/>
    </mc:Choice>
    <mc:Fallback>
      <p:transition spd="slow" advTm="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3" x="11837988" y="4046538"/>
          <p14:tracePt t="258" x="11830050" y="4046538"/>
          <p14:tracePt t="271" x="11822113" y="4046538"/>
          <p14:tracePt t="283" x="11814175" y="4046538"/>
          <p14:tracePt t="303" x="11806238" y="4046538"/>
          <p14:tracePt t="345" x="11798300" y="4046538"/>
          <p14:tracePt t="350" x="11790363" y="4046538"/>
          <p14:tracePt t="362" x="11782425" y="4046538"/>
          <p14:tracePt t="395" x="11774488" y="4046538"/>
          <p14:tracePt t="402" x="11766550" y="4046538"/>
          <p14:tracePt t="414" x="11758613" y="4038600"/>
          <p14:tracePt t="427" x="11750675" y="4030663"/>
          <p14:tracePt t="442" x="11742738" y="4030663"/>
          <p14:tracePt t="459" x="11734800" y="4022725"/>
          <p14:tracePt t="1273" x="11734800" y="4008438"/>
          <p14:tracePt t="1506" x="11734800" y="4000500"/>
          <p14:tracePt t="1517" x="11734800" y="3992563"/>
          <p14:tracePt t="1522" x="11742738" y="3992563"/>
          <p14:tracePt t="1525" x="11750675" y="3984625"/>
          <p14:tracePt t="1533" x="11758613" y="3976688"/>
          <p14:tracePt t="1537" x="11766550" y="3976688"/>
          <p14:tracePt t="1545" x="11774488" y="3968750"/>
          <p14:tracePt t="1549" x="11774488" y="3960813"/>
          <p14:tracePt t="1557" x="11782425" y="3960813"/>
          <p14:tracePt t="1565" x="11790363" y="3952875"/>
          <p14:tracePt t="1578" x="11806238" y="3944938"/>
          <p14:tracePt t="1611" x="11814175" y="3944938"/>
          <p14:tracePt t="1615" x="11822113" y="3937000"/>
          <p14:tracePt t="1672" x="11822113" y="3929063"/>
          <p14:tracePt t="1687" x="11830050" y="3929063"/>
          <p14:tracePt t="1698" x="11830050" y="3921125"/>
          <p14:tracePt t="1716" x="11830050" y="3913188"/>
          <p14:tracePt t="1729" x="11830050" y="3905250"/>
          <p14:tracePt t="1757" x="11837988" y="3897313"/>
          <p14:tracePt t="1764" x="11845925" y="3889375"/>
          <p14:tracePt t="1772" x="11853863" y="3873500"/>
          <p14:tracePt t="1781" x="11861800" y="3857625"/>
          <p14:tracePt t="1784" x="11869738" y="3857625"/>
          <p14:tracePt t="1787" x="11877675" y="3849688"/>
          <p14:tracePt t="1791" x="11885613" y="3841750"/>
          <p14:tracePt t="1795" x="11899900" y="3833813"/>
          <p14:tracePt t="1799" x="11899900" y="3825875"/>
          <p14:tracePt t="1803" x="11915775" y="3811588"/>
          <p14:tracePt t="1807" x="11923713" y="3803650"/>
          <p14:tracePt t="1811" x="11939588" y="3795713"/>
          <p14:tracePt t="1815" x="11947525" y="3787775"/>
          <p14:tracePt t="1819" x="11955463" y="3787775"/>
          <p14:tracePt t="1823" x="11971338" y="3771900"/>
          <p14:tracePt t="1827" x="11987213" y="3771900"/>
          <p14:tracePt t="1831" x="11987213" y="3763963"/>
          <p14:tracePt t="1835" x="12011025" y="3756025"/>
          <p14:tracePt t="1839" x="12018963" y="3748088"/>
          <p14:tracePt t="1843" x="12042775" y="3740150"/>
          <p14:tracePt t="1847" x="12050713" y="3740150"/>
          <p14:tracePt t="1851" x="12074525" y="3724275"/>
          <p14:tracePt t="1855" x="12082463" y="3716338"/>
          <p14:tracePt t="1859" x="12104688" y="3700463"/>
          <p14:tracePt t="1863" x="12120563" y="3692525"/>
          <p14:tracePt t="1867" x="12144375" y="3692525"/>
          <p14:tracePt t="1871" x="12168188" y="3676650"/>
          <p14:tracePt t="1875" x="12184063" y="36687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7A09A8-4443-465C-866C-B2E862C3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9" y="0"/>
            <a:ext cx="10779282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DA725E2-CB55-4C3A-933F-145583596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3"/>
    </mc:Choice>
    <mc:Fallback>
      <p:transition spd="slow" advTm="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7" x="11742738" y="2936875"/>
          <p14:tracePt t="2401" x="11255375" y="2732088"/>
          <p14:tracePt t="2405" x="10734675" y="2527300"/>
          <p14:tracePt t="2409" x="10144125" y="2298700"/>
          <p14:tracePt t="2413" x="9529763" y="2032000"/>
          <p14:tracePt t="2417" x="8939213" y="1771650"/>
          <p14:tracePt t="2421" x="8356600" y="1543050"/>
          <p14:tracePt t="2425" x="7797800" y="1306513"/>
          <p14:tracePt t="2429" x="7269163" y="1077913"/>
          <p14:tracePt t="2433" x="6843713" y="889000"/>
          <p14:tracePt t="2437" x="6410325" y="715963"/>
          <p14:tracePt t="2441" x="6048375" y="550863"/>
          <p14:tracePt t="2446" x="5678488" y="393700"/>
          <p14:tracePt t="2450" x="5402263" y="244475"/>
          <p14:tracePt t="2453" x="5135563" y="133350"/>
          <p14:tracePt t="2457" x="4859338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3A444-8D4B-42B5-BF97-43B41066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자명종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E13AB25-3ADF-4C6F-9449-C178EC7AD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"/>
    </mc:Choice>
    <mc:Fallback>
      <p:transition spd="slow" advTm="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0" x="3270250" y="6629400"/>
          <p14:tracePt t="981" x="2755900" y="6700838"/>
          <p14:tracePt t="985" x="2795588" y="6613525"/>
          <p14:tracePt t="987" x="2827338" y="6543675"/>
          <p14:tracePt t="991" x="2867025" y="6480175"/>
          <p14:tracePt t="997" x="2898775" y="6408738"/>
          <p14:tracePt t="999" x="2922588" y="6338888"/>
          <p14:tracePt t="1004" x="2952750" y="6251575"/>
          <p14:tracePt t="1008" x="2992438" y="6180138"/>
          <p14:tracePt t="1012" x="3024188" y="6118225"/>
          <p14:tracePt t="1017" x="3063875" y="6030913"/>
          <p14:tracePt t="1021" x="3095625" y="5961063"/>
          <p14:tracePt t="1025" x="3149600" y="5873750"/>
          <p14:tracePt t="1028" x="3197225" y="5786438"/>
          <p14:tracePt t="1033" x="3252788" y="5716588"/>
          <p14:tracePt t="1035" x="3308350" y="5629275"/>
          <p14:tracePt t="1040" x="3362325" y="5559425"/>
          <p14:tracePt t="1044" x="3425825" y="5487988"/>
          <p14:tracePt t="1048" x="3481388" y="5424488"/>
          <p14:tracePt t="1051" x="3559175" y="5354638"/>
          <p14:tracePt t="1055" x="3630613" y="5291138"/>
          <p14:tracePt t="1061" x="3702050" y="5235575"/>
          <p14:tracePt t="1064" x="3771900" y="5173663"/>
          <p14:tracePt t="1068" x="3827463" y="5126038"/>
          <p14:tracePt t="1073" x="3890963" y="5070475"/>
          <p14:tracePt t="1076" x="3946525" y="5022850"/>
          <p14:tracePt t="1080" x="3984625" y="4984750"/>
          <p14:tracePt t="1084" x="4016375" y="4953000"/>
          <p14:tracePt t="1089" x="4024313" y="4937125"/>
          <p14:tracePt t="1092" x="4040188" y="4929188"/>
          <p14:tracePt t="1095" x="4048125" y="4921250"/>
          <p14:tracePt t="1129" x="4064000" y="4921250"/>
          <p14:tracePt t="1376" x="4064000" y="4913313"/>
          <p14:tracePt t="1381" x="4071938" y="4897438"/>
          <p14:tracePt t="1385" x="4095750" y="4881563"/>
          <p14:tracePt t="1389" x="4119563" y="4857750"/>
          <p14:tracePt t="1393" x="4135438" y="4849813"/>
          <p14:tracePt t="1398" x="4173538" y="4841875"/>
          <p14:tracePt t="1401" x="4221163" y="4826000"/>
          <p14:tracePt t="1404" x="4292600" y="4802188"/>
          <p14:tracePt t="1408" x="4364038" y="4779963"/>
          <p14:tracePt t="1413" x="4441825" y="4756150"/>
          <p14:tracePt t="1418" x="4513263" y="4740275"/>
          <p14:tracePt t="1419" x="4591050" y="4716463"/>
          <p14:tracePt t="1424" x="4694238" y="4692650"/>
          <p14:tracePt t="1429" x="4787900" y="4660900"/>
          <p14:tracePt t="1435" x="5000625" y="4629150"/>
          <p14:tracePt t="1439" x="5111750" y="4605338"/>
          <p14:tracePt t="1445" x="5237163" y="4598988"/>
          <p14:tracePt t="1447" x="5348288" y="4567238"/>
          <p14:tracePt t="1452" x="5473700" y="4559300"/>
          <p14:tracePt t="1455" x="5591175" y="4543425"/>
          <p14:tracePt t="1459" x="5702300" y="4535488"/>
          <p14:tracePt t="1464" x="5811838" y="4519613"/>
          <p14:tracePt t="1468" x="5922963" y="4495800"/>
          <p14:tracePt t="1473" x="6032500" y="4479925"/>
          <p14:tracePt t="1475" x="6143625" y="4479925"/>
          <p14:tracePt t="1480" x="6269038" y="4479925"/>
          <p14:tracePt t="1484" x="6380163" y="4479925"/>
          <p14:tracePt t="1488" x="6473825" y="4479925"/>
          <p14:tracePt t="1493" x="6584950" y="4479925"/>
          <p14:tracePt t="1495" x="6694488" y="4479925"/>
          <p14:tracePt t="1499" x="6789738" y="4479925"/>
          <p14:tracePt t="1503" x="6899275" y="4479925"/>
          <p14:tracePt t="1507" x="7010400" y="4479925"/>
          <p14:tracePt t="1511" x="7119938" y="4479925"/>
          <p14:tracePt t="1515" x="7229475" y="4479925"/>
          <p14:tracePt t="1519" x="7340600" y="4479925"/>
          <p14:tracePt t="1523" x="7434263" y="4479925"/>
          <p14:tracePt t="1526" x="7529513" y="4479925"/>
          <p14:tracePt t="1531" x="7631113" y="4479925"/>
          <p14:tracePt t="1535" x="7726363" y="4479925"/>
          <p14:tracePt t="1539" x="7805738" y="4479925"/>
          <p14:tracePt t="1543" x="7899400" y="4479925"/>
          <p14:tracePt t="1547" x="7978775" y="4479925"/>
          <p14:tracePt t="1551" x="8040688" y="4479925"/>
          <p14:tracePt t="1556" x="8120063" y="4479925"/>
          <p14:tracePt t="1559" x="8199438" y="4479925"/>
          <p14:tracePt t="1564" x="8261350" y="4479925"/>
          <p14:tracePt t="1569" x="8308975" y="4479925"/>
          <p14:tracePt t="1574" x="8428038" y="4479925"/>
          <p14:tracePt t="1578" x="8474075" y="4479925"/>
          <p14:tracePt t="1581" x="8497888" y="4479925"/>
          <p14:tracePt t="1589" x="8537575" y="4479925"/>
          <p14:tracePt t="1593" x="8545513" y="4479925"/>
          <p14:tracePt t="1597" x="8553450" y="4479925"/>
          <p14:tracePt t="1603" x="8569325" y="4471988"/>
          <p14:tracePt t="1606" x="8585200" y="4471988"/>
          <p14:tracePt t="1611" x="8593138" y="4471988"/>
          <p14:tracePt t="1618" x="8601075" y="4471988"/>
          <p14:tracePt t="1622" x="8624888" y="4464050"/>
          <p14:tracePt t="1627" x="8632825" y="4464050"/>
          <p14:tracePt t="1631" x="8639175" y="4464050"/>
          <p14:tracePt t="1634" x="8662988" y="4464050"/>
          <p14:tracePt t="1638" x="8670925" y="4456113"/>
          <p14:tracePt t="1643" x="8678863" y="4456113"/>
          <p14:tracePt t="1650" x="8686800" y="4448175"/>
          <p14:tracePt t="1654" x="8694738" y="4448175"/>
          <p14:tracePt t="1662" x="8702675" y="4448175"/>
          <p14:tracePt t="1665" x="8710613" y="4448175"/>
          <p14:tracePt t="1675" x="8718550" y="4440238"/>
          <p14:tracePt t="1678" x="8718550" y="4432300"/>
          <p14:tracePt t="1687" x="8726488" y="4432300"/>
          <p14:tracePt t="1694" x="8734425" y="4424363"/>
          <p14:tracePt t="1697" x="8742363" y="4424363"/>
          <p14:tracePt t="1715" x="8750300" y="4424363"/>
          <p14:tracePt t="2614" x="8782050" y="4394200"/>
          <p14:tracePt t="2620" x="8821738" y="4370388"/>
          <p14:tracePt t="2624" x="8923338" y="4330700"/>
          <p14:tracePt t="2626" x="9034463" y="4275138"/>
          <p14:tracePt t="2631" x="9167813" y="4235450"/>
          <p14:tracePt t="2634" x="9324975" y="4181475"/>
          <p14:tracePt t="2638" x="9498013" y="4125913"/>
          <p14:tracePt t="2643" x="9718675" y="4062413"/>
          <p14:tracePt t="2647" x="10010775" y="3992563"/>
          <p14:tracePt t="2651" x="10301288" y="3905250"/>
          <p14:tracePt t="2654" x="10625138" y="3811588"/>
          <p14:tracePt t="2658" x="10907713" y="3732213"/>
          <p14:tracePt t="2661" x="11199813" y="3644900"/>
          <p14:tracePt t="2665" x="11514138" y="3567113"/>
          <p14:tracePt t="2669" x="11806238" y="3479800"/>
          <p14:tracePt t="2672" x="12128500" y="34020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3816B0-835C-4464-AEDE-8F5B73BC5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36"/>
            <a:ext cx="12192000" cy="680872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F74DE9E-2E5E-4D1F-88BF-40A92927A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6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4"/>
    </mc:Choice>
    <mc:Fallback>
      <p:transition spd="slow" advTm="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" x="11703050" y="2157413"/>
          <p14:tracePt t="357" x="11325225" y="1920875"/>
          <p14:tracePt t="359" x="10947400" y="1708150"/>
          <p14:tracePt t="363" x="10569575" y="1479550"/>
          <p14:tracePt t="366" x="10167938" y="1268413"/>
          <p14:tracePt t="370" x="9766300" y="1101725"/>
          <p14:tracePt t="374" x="9364663" y="912813"/>
          <p14:tracePt t="378" x="9002713" y="747713"/>
          <p14:tracePt t="383" x="8601075" y="582613"/>
          <p14:tracePt t="387" x="8237538" y="441325"/>
          <p14:tracePt t="391" x="7915275" y="322263"/>
          <p14:tracePt t="395" x="7616825" y="212725"/>
          <p14:tracePt t="399" x="7372350" y="109538"/>
          <p14:tracePt t="403" x="7229475" y="55563"/>
          <p14:tracePt t="407" x="7088188" y="0"/>
          <p14:tracePt t="2439" x="5859463" y="755650"/>
          <p14:tracePt t="2442" x="5962650" y="912813"/>
          <p14:tracePt t="2446" x="6048375" y="1047750"/>
          <p14:tracePt t="2451" x="6135688" y="1181100"/>
          <p14:tracePt t="2455" x="6213475" y="1306513"/>
          <p14:tracePt t="2460" x="6292850" y="1441450"/>
          <p14:tracePt t="2462" x="6372225" y="1574800"/>
          <p14:tracePt t="2466" x="6434138" y="1708150"/>
          <p14:tracePt t="2471" x="6497638" y="1819275"/>
          <p14:tracePt t="2475" x="6561138" y="1920875"/>
          <p14:tracePt t="2479" x="6615113" y="2024063"/>
          <p14:tracePt t="2482" x="6662738" y="2109788"/>
          <p14:tracePt t="2487" x="6694488" y="2197100"/>
          <p14:tracePt t="2490" x="6734175" y="2274888"/>
          <p14:tracePt t="2495" x="6757988" y="2346325"/>
          <p14:tracePt t="2500" x="6789738" y="2401888"/>
          <p14:tracePt t="2502" x="6811963" y="2455863"/>
          <p14:tracePt t="2507" x="6835775" y="2503488"/>
          <p14:tracePt t="2511" x="6843713" y="2527300"/>
          <p14:tracePt t="2519" x="6843713" y="2535238"/>
          <p14:tracePt t="2535" x="6843713" y="2543175"/>
          <p14:tracePt t="2672" x="6851650" y="2551113"/>
          <p14:tracePt t="2676" x="6851650" y="2559050"/>
          <p14:tracePt t="2680" x="6851650" y="2566988"/>
          <p14:tracePt t="2685" x="6851650" y="2574925"/>
          <p14:tracePt t="2689" x="6851650" y="2582863"/>
          <p14:tracePt t="2693" x="6851650" y="2614613"/>
          <p14:tracePt t="2697" x="6851650" y="2660650"/>
          <p14:tracePt t="2701" x="6851650" y="2740025"/>
          <p14:tracePt t="2706" x="6851650" y="2835275"/>
          <p14:tracePt t="2707" x="6851650" y="2960688"/>
          <p14:tracePt t="2712" x="6867525" y="3101975"/>
          <p14:tracePt t="2716" x="6891338" y="3243263"/>
          <p14:tracePt t="2722" x="6938963" y="3448050"/>
          <p14:tracePt t="2725" x="6986588" y="3668713"/>
          <p14:tracePt t="2729" x="7032625" y="3881438"/>
          <p14:tracePt t="2734" x="7167563" y="4394200"/>
          <p14:tracePt t="2737" x="7199313" y="4605338"/>
          <p14:tracePt t="2742" x="7221538" y="4787900"/>
          <p14:tracePt t="2747" x="7253288" y="4945063"/>
          <p14:tracePt t="2750" x="7277100" y="5102225"/>
          <p14:tracePt t="2755" x="7292975" y="5251450"/>
          <p14:tracePt t="2760" x="7316788" y="5378450"/>
          <p14:tracePt t="2762" x="7332663" y="5487988"/>
          <p14:tracePt t="2766" x="7332663" y="5583238"/>
          <p14:tracePt t="2771" x="7340600" y="5661025"/>
          <p14:tracePt t="2775" x="7340600" y="5716588"/>
          <p14:tracePt t="2778" x="7348538" y="5764213"/>
          <p14:tracePt t="2782" x="7356475" y="5772150"/>
          <p14:tracePt t="2787" x="7356475" y="5780088"/>
          <p14:tracePt t="2824" x="7364413" y="5786438"/>
          <p14:tracePt t="2864" x="7364413" y="5772150"/>
          <p14:tracePt t="2872" x="7372350" y="5756275"/>
          <p14:tracePt t="2874" x="7372350" y="5748338"/>
          <p14:tracePt t="2881" x="7372350" y="5740400"/>
          <p14:tracePt t="2883" x="7372350" y="5732463"/>
          <p14:tracePt t="2886" x="7388225" y="5708650"/>
          <p14:tracePt t="2898" x="7404100" y="5661025"/>
          <p14:tracePt t="2903" x="7404100" y="5645150"/>
          <p14:tracePt t="2908" x="7404100" y="5621338"/>
          <p14:tracePt t="2911" x="7404100" y="5589588"/>
          <p14:tracePt t="2913" x="7404100" y="5567363"/>
          <p14:tracePt t="2918" x="7404100" y="5551488"/>
          <p14:tracePt t="2921" x="7404100" y="5480050"/>
          <p14:tracePt t="2926" x="7404100" y="5400675"/>
          <p14:tracePt t="2929" x="7404100" y="5322888"/>
          <p14:tracePt t="2932" x="7404100" y="5243513"/>
          <p14:tracePt t="2936" x="7404100" y="5165725"/>
          <p14:tracePt t="2940" x="7404100" y="5086350"/>
          <p14:tracePt t="2944" x="7404100" y="5006975"/>
          <p14:tracePt t="2947" x="7404100" y="4921250"/>
          <p14:tracePt t="2952" x="7396163" y="4857750"/>
          <p14:tracePt t="2956" x="7396163" y="4795838"/>
          <p14:tracePt t="2959" x="7380288" y="4724400"/>
          <p14:tracePt t="2963" x="7364413" y="4676775"/>
          <p14:tracePt t="2967" x="7348538" y="4645025"/>
          <p14:tracePt t="2971" x="7340600" y="4629150"/>
          <p14:tracePt t="2975" x="7332663" y="4605338"/>
          <p14:tracePt t="2980" x="7324725" y="4591050"/>
          <p14:tracePt t="2983" x="7316788" y="4575175"/>
          <p14:tracePt t="2988" x="7308850" y="4567238"/>
          <p14:tracePt t="2992" x="7300913" y="4559300"/>
          <p14:tracePt t="3002" x="7277100" y="4535488"/>
          <p14:tracePt t="3005" x="7269163" y="4527550"/>
          <p14:tracePt t="3008" x="7253288" y="4503738"/>
          <p14:tracePt t="3014" x="7245350" y="4503738"/>
          <p14:tracePt t="3017" x="7245350" y="4495800"/>
          <p14:tracePt t="3020" x="7237413" y="4487863"/>
          <p14:tracePt t="3023" x="7221538" y="4471988"/>
          <p14:tracePt t="3028" x="7213600" y="4464050"/>
          <p14:tracePt t="3032" x="7199313" y="4448175"/>
          <p14:tracePt t="3037" x="7191375" y="4440238"/>
          <p14:tracePt t="3041" x="7183438" y="4432300"/>
          <p14:tracePt t="3050" x="7175500" y="4424363"/>
          <p14:tracePt t="3052" x="7167563" y="4416425"/>
          <p14:tracePt t="3057" x="7159625" y="4408488"/>
          <p14:tracePt t="3061" x="7151688" y="4402138"/>
          <p14:tracePt t="3063" x="7151688" y="4394200"/>
          <p14:tracePt t="3068" x="7143750" y="4394200"/>
          <p14:tracePt t="3072" x="7143750" y="4386263"/>
          <p14:tracePt t="3077" x="7135813" y="4378325"/>
          <p14:tracePt t="3080" x="7135813" y="4370388"/>
          <p14:tracePt t="3084" x="7127875" y="4362450"/>
          <p14:tracePt t="3089" x="7119938" y="4354513"/>
          <p14:tracePt t="3093" x="7112000" y="4346575"/>
          <p14:tracePt t="3097" x="7104063" y="4346575"/>
          <p14:tracePt t="3100" x="7096125" y="4338638"/>
          <p14:tracePt t="3105" x="7088188" y="4338638"/>
          <p14:tracePt t="3108" x="7080250" y="4330700"/>
          <p14:tracePt t="3112" x="7056438" y="4322763"/>
          <p14:tracePt t="3116" x="7056438" y="4314825"/>
          <p14:tracePt t="3120" x="7040563" y="4314825"/>
          <p14:tracePt t="3123" x="7032625" y="4314825"/>
          <p14:tracePt t="3128" x="7016750" y="4314825"/>
          <p14:tracePt t="3130" x="7010400" y="4314825"/>
          <p14:tracePt t="3134" x="6994525" y="4298950"/>
          <p14:tracePt t="3142" x="6986588" y="4298950"/>
          <p14:tracePt t="3148" x="6978650" y="4298950"/>
          <p14:tracePt t="3151" x="6962775" y="4298950"/>
          <p14:tracePt t="3155" x="6954838" y="4298950"/>
          <p14:tracePt t="3158" x="6946900" y="4291013"/>
          <p14:tracePt t="3161" x="6931025" y="4291013"/>
          <p14:tracePt t="3171" x="6907213" y="4291013"/>
          <p14:tracePt t="3175" x="6899275" y="4291013"/>
          <p14:tracePt t="3183" x="6891338" y="4291013"/>
          <p14:tracePt t="3188" x="6883400" y="4291013"/>
          <p14:tracePt t="3190" x="6875463" y="4291013"/>
          <p14:tracePt t="3195" x="6859588" y="4291013"/>
          <p14:tracePt t="3198" x="6851650" y="4291013"/>
          <p14:tracePt t="3203" x="6827838" y="4291013"/>
          <p14:tracePt t="3211" x="6805613" y="4291013"/>
          <p14:tracePt t="3214" x="6773863" y="4291013"/>
          <p14:tracePt t="3223" x="6765925" y="4306888"/>
          <p14:tracePt t="3227" x="6757988" y="4306888"/>
          <p14:tracePt t="3232" x="6742113" y="4306888"/>
          <p14:tracePt t="3235" x="6734175" y="4314825"/>
          <p14:tracePt t="3239" x="6718300" y="4322763"/>
          <p14:tracePt t="3243" x="6702425" y="4330700"/>
          <p14:tracePt t="3247" x="6678613" y="4346575"/>
          <p14:tracePt t="3251" x="6670675" y="4354513"/>
          <p14:tracePt t="3254" x="6646863" y="4370388"/>
          <p14:tracePt t="3258" x="6630988" y="4378325"/>
          <p14:tracePt t="3262" x="6607175" y="4394200"/>
          <p14:tracePt t="3267" x="6584950" y="4408488"/>
          <p14:tracePt t="3270" x="6584950" y="4416425"/>
          <p14:tracePt t="3274" x="6561138" y="4440238"/>
          <p14:tracePt t="3279" x="6545263" y="4448175"/>
          <p14:tracePt t="3282" x="6537325" y="4456113"/>
          <p14:tracePt t="3288" x="6529388" y="4464050"/>
          <p14:tracePt t="3291" x="6513513" y="4479925"/>
          <p14:tracePt t="3295" x="6505575" y="4487863"/>
          <p14:tracePt t="3298" x="6497638" y="4511675"/>
          <p14:tracePt t="3302" x="6489700" y="4519613"/>
          <p14:tracePt t="3305" x="6481763" y="4519613"/>
          <p14:tracePt t="3309" x="6481763" y="4535488"/>
          <p14:tracePt t="3313" x="6481763" y="4543425"/>
          <p14:tracePt t="3318" x="6481763" y="4567238"/>
          <p14:tracePt t="3322" x="6481763" y="4575175"/>
          <p14:tracePt t="3323" x="6481763" y="4591050"/>
          <p14:tracePt t="3332" x="6481763" y="4605338"/>
          <p14:tracePt t="3335" x="6481763" y="4621213"/>
          <p14:tracePt t="3340" x="6481763" y="4645025"/>
          <p14:tracePt t="3343" x="6481763" y="4652963"/>
          <p14:tracePt t="3347" x="6481763" y="4676775"/>
          <p14:tracePt t="3352" x="6481763" y="4700588"/>
          <p14:tracePt t="3356" x="6481763" y="4716463"/>
          <p14:tracePt t="3359" x="6481763" y="4732338"/>
          <p14:tracePt t="3363" x="6481763" y="4756150"/>
          <p14:tracePt t="3368" x="6481763" y="4764088"/>
          <p14:tracePt t="3372" x="6481763" y="4772025"/>
          <p14:tracePt t="3375" x="6481763" y="4779963"/>
          <p14:tracePt t="3380" x="6497638" y="4795838"/>
          <p14:tracePt t="3390" x="6505575" y="4802188"/>
          <p14:tracePt t="3393" x="6521450" y="4826000"/>
          <p14:tracePt t="3398" x="6521450" y="4833938"/>
          <p14:tracePt t="3401" x="6529388" y="4841875"/>
          <p14:tracePt t="3404" x="6537325" y="4849813"/>
          <p14:tracePt t="3409" x="6545263" y="4865688"/>
          <p14:tracePt t="3414" x="6561138" y="4897438"/>
          <p14:tracePt t="3417" x="6592888" y="4921250"/>
          <p14:tracePt t="3420" x="6607175" y="4937125"/>
          <p14:tracePt t="3426" x="6630988" y="4968875"/>
          <p14:tracePt t="3429" x="6662738" y="4992688"/>
          <p14:tracePt t="3434" x="6686550" y="5006975"/>
          <p14:tracePt t="3435" x="6742113" y="5054600"/>
          <p14:tracePt t="3440" x="6797675" y="5086350"/>
          <p14:tracePt t="3446" x="6851650" y="5118100"/>
          <p14:tracePt t="3448" x="6907213" y="5165725"/>
          <p14:tracePt t="3452" x="6962775" y="5195888"/>
          <p14:tracePt t="3456" x="7032625" y="5227638"/>
          <p14:tracePt t="3460" x="7088188" y="5267325"/>
          <p14:tracePt t="3465" x="7159625" y="5299075"/>
          <p14:tracePt t="3468" x="7213600" y="5330825"/>
          <p14:tracePt t="3472" x="7269163" y="5362575"/>
          <p14:tracePt t="3477" x="7324725" y="5400675"/>
          <p14:tracePt t="3481" x="7348538" y="5424488"/>
          <p14:tracePt t="3485" x="7364413" y="5432425"/>
          <p14:tracePt t="3488" x="7404100" y="5440363"/>
          <p14:tracePt t="3492" x="7426325" y="5464175"/>
          <p14:tracePt t="3497" x="7442200" y="5464175"/>
          <p14:tracePt t="3501" x="7466013" y="5472113"/>
          <p14:tracePt t="3505" x="7481888" y="5480050"/>
          <p14:tracePt t="3508" x="7489825" y="5487988"/>
          <p14:tracePt t="3512" x="7513638" y="5487988"/>
          <p14:tracePt t="3517" x="7521575" y="5487988"/>
          <p14:tracePt t="3520" x="7545388" y="5487988"/>
          <p14:tracePt t="3521" x="7553325" y="5487988"/>
          <p14:tracePt t="3525" x="7561263" y="5495925"/>
          <p14:tracePt t="3530" x="7569200" y="5495925"/>
          <p14:tracePt t="3541" x="7577138" y="5495925"/>
          <p14:tracePt t="3543" x="7585075" y="5495925"/>
          <p14:tracePt t="3549" x="7593013" y="5495925"/>
          <p14:tracePt t="3552" x="7600950" y="5495925"/>
          <p14:tracePt t="3554" x="7608888" y="5495925"/>
          <p14:tracePt t="3557" x="7616825" y="5495925"/>
          <p14:tracePt t="3566" x="7623175" y="5495925"/>
          <p14:tracePt t="4875" x="7631113" y="5495925"/>
          <p14:tracePt t="4883" x="7639050" y="5495925"/>
          <p14:tracePt t="4886" x="7646988" y="5495925"/>
          <p14:tracePt t="4891" x="7654925" y="5495925"/>
          <p14:tracePt t="4900" x="7662863" y="5480050"/>
          <p14:tracePt t="4905" x="7662863" y="5472113"/>
          <p14:tracePt t="4909" x="7670800" y="5464175"/>
          <p14:tracePt t="4914" x="7678738" y="5456238"/>
          <p14:tracePt t="4916" x="7686675" y="5456238"/>
          <p14:tracePt t="4920" x="7686675" y="5448300"/>
          <p14:tracePt t="4925" x="7694613" y="5440363"/>
          <p14:tracePt t="4929" x="7702550" y="5432425"/>
          <p14:tracePt t="4933" x="7702550" y="5424488"/>
          <p14:tracePt t="4942" x="7702550" y="5416550"/>
          <p14:tracePt t="4945" x="7710488" y="5408613"/>
          <p14:tracePt t="4952" x="7718425" y="5400675"/>
          <p14:tracePt t="4961" x="7726363" y="5392738"/>
          <p14:tracePt t="4965" x="7734300" y="5386388"/>
          <p14:tracePt t="4972" x="7734300" y="5378450"/>
          <p14:tracePt t="4978" x="7742238" y="5370513"/>
          <p14:tracePt t="4985" x="7750175" y="5362575"/>
          <p14:tracePt t="4998" x="7758113" y="5354638"/>
          <p14:tracePt t="5022" x="7758113" y="5346700"/>
          <p14:tracePt t="5033" x="7766050" y="5338763"/>
          <p14:tracePt t="5081" x="7773988" y="5330825"/>
          <p14:tracePt t="7580" x="7781925" y="5314950"/>
          <p14:tracePt t="7586" x="7781925" y="5307013"/>
          <p14:tracePt t="7594" x="7781925" y="5283200"/>
          <p14:tracePt t="7598" x="7781925" y="5275263"/>
          <p14:tracePt t="7601" x="7781925" y="5267325"/>
          <p14:tracePt t="7605" x="7797800" y="5243513"/>
          <p14:tracePt t="7610" x="7805738" y="5235575"/>
          <p14:tracePt t="7612" x="7813675" y="5219700"/>
          <p14:tracePt t="7617" x="7821613" y="5203825"/>
          <p14:tracePt t="7620" x="7827963" y="5189538"/>
          <p14:tracePt t="7625" x="7835900" y="5165725"/>
          <p14:tracePt t="7629" x="7843838" y="5157788"/>
          <p14:tracePt t="7633" x="7859713" y="5133975"/>
          <p14:tracePt t="7637" x="7867650" y="5126038"/>
          <p14:tracePt t="7641" x="7875588" y="5110163"/>
          <p14:tracePt t="7645" x="7883525" y="5094288"/>
          <p14:tracePt t="7650" x="7907338" y="5070475"/>
          <p14:tracePt t="7651" x="7915275" y="5054600"/>
          <p14:tracePt t="7656" x="7939088" y="5022850"/>
          <p14:tracePt t="7662" x="7954963" y="5006975"/>
          <p14:tracePt t="7664" x="7970838" y="4992688"/>
          <p14:tracePt t="7669" x="8002588" y="4968875"/>
          <p14:tracePt t="7670" x="8026400" y="4937125"/>
          <p14:tracePt t="7675" x="8048625" y="4921250"/>
          <p14:tracePt t="7679" x="8072438" y="4897438"/>
          <p14:tracePt t="7685" x="8088313" y="4873625"/>
          <p14:tracePt t="7686" x="8112125" y="4857750"/>
          <p14:tracePt t="7690" x="8143875" y="4841875"/>
          <p14:tracePt t="7694" x="8167688" y="4818063"/>
          <p14:tracePt t="7699" x="8175625" y="4810125"/>
          <p14:tracePt t="7701" x="8175625" y="4802188"/>
          <p14:tracePt t="7706" x="8183563" y="4802188"/>
          <p14:tracePt t="7711" x="8183563" y="4787900"/>
          <p14:tracePt t="8367" x="8183563" y="4748213"/>
          <p14:tracePt t="8370" x="8183563" y="4724400"/>
          <p14:tracePt t="8376" x="8183563" y="4708525"/>
          <p14:tracePt t="8380" x="8183563" y="4660900"/>
          <p14:tracePt t="8382" x="8167688" y="4591050"/>
          <p14:tracePt t="8387" x="8159750" y="4527550"/>
          <p14:tracePt t="8392" x="8135938" y="4448175"/>
          <p14:tracePt t="8395" x="8112125" y="4346575"/>
          <p14:tracePt t="8400" x="8072438" y="4235450"/>
          <p14:tracePt t="8402" x="8032750" y="4102100"/>
          <p14:tracePt t="8407" x="7978775" y="3976688"/>
          <p14:tracePt t="8411" x="7931150" y="3825875"/>
          <p14:tracePt t="8416" x="7859713" y="3684588"/>
          <p14:tracePt t="8417" x="7789863" y="3511550"/>
          <p14:tracePt t="8422" x="7694613" y="3306763"/>
          <p14:tracePt t="8427" x="7577138" y="3086100"/>
          <p14:tracePt t="8431" x="7426325" y="2811463"/>
          <p14:tracePt t="8435" x="7277100" y="2527300"/>
          <p14:tracePt t="8439" x="7127875" y="2252663"/>
          <p14:tracePt t="8443" x="6931025" y="1905000"/>
          <p14:tracePt t="8447" x="6726238" y="1590675"/>
          <p14:tracePt t="8451" x="6545263" y="1244600"/>
          <p14:tracePt t="8455" x="6332538" y="842963"/>
          <p14:tracePt t="9000" x="10348913" y="196850"/>
          <p14:tracePt t="9003" x="10742613" y="346075"/>
          <p14:tracePt t="9008" x="11104563" y="488950"/>
          <p14:tracePt t="9014" x="11444288" y="646113"/>
          <p14:tracePt t="9016" x="11742738" y="779463"/>
          <p14:tracePt t="9021" x="12011025" y="8810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A66702-27C7-4D78-A006-37B063FAB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153" y="1552313"/>
            <a:ext cx="6039693" cy="375337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B802E01-D45F-4602-83F2-68C9B6DC0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9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6"/>
    </mc:Choice>
    <mc:Fallback>
      <p:transition spd="slow" advTm="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0" x="12104688" y="3944938"/>
          <p14:tracePt t="1062" x="12034838" y="3976688"/>
          <p14:tracePt t="1066" x="11955463" y="4030663"/>
          <p14:tracePt t="1070" x="11853863" y="4078288"/>
          <p14:tracePt t="1075" x="11750675" y="4141788"/>
          <p14:tracePt t="1079" x="11633200" y="4205288"/>
          <p14:tracePt t="1082" x="11530013" y="4267200"/>
          <p14:tracePt t="1085" x="11420475" y="4330700"/>
          <p14:tracePt t="1089" x="11285538" y="4408488"/>
          <p14:tracePt t="1094" x="11168063" y="4479925"/>
          <p14:tracePt t="1099" x="11066463" y="4543425"/>
          <p14:tracePt t="1103" x="10963275" y="4605338"/>
          <p14:tracePt t="1107" x="10853738" y="4652963"/>
          <p14:tracePt t="1110" x="10734675" y="4716463"/>
          <p14:tracePt t="1115" x="10633075" y="4787900"/>
          <p14:tracePt t="1119" x="10529888" y="4833938"/>
          <p14:tracePt t="1123" x="10420350" y="4881563"/>
          <p14:tracePt t="1127" x="10317163" y="4937125"/>
          <p14:tracePt t="1130" x="10199688" y="4976813"/>
          <p14:tracePt t="1134" x="10104438" y="5006975"/>
          <p14:tracePt t="1137" x="10018713" y="5046663"/>
          <p14:tracePt t="1141" x="9931400" y="5086350"/>
          <p14:tracePt t="1145" x="9867900" y="5102225"/>
          <p14:tracePt t="1149" x="9798050" y="5126038"/>
          <p14:tracePt t="1153" x="9742488" y="5141913"/>
          <p14:tracePt t="1158" x="9718675" y="5157788"/>
          <p14:tracePt t="1162" x="9694863" y="5157788"/>
          <p14:tracePt t="1165" x="9678988" y="5157788"/>
          <p14:tracePt t="1169" x="9663113" y="5165725"/>
          <p14:tracePt t="1173" x="9655175" y="5165725"/>
          <p14:tracePt t="1177" x="9648825" y="5165725"/>
          <p14:tracePt t="1181" x="9640888" y="5165725"/>
          <p14:tracePt t="1187" x="9632950" y="5165725"/>
          <p14:tracePt t="1191" x="9617075" y="5173663"/>
          <p14:tracePt t="1195" x="9609138" y="5173663"/>
          <p14:tracePt t="1200" x="9601200" y="5173663"/>
          <p14:tracePt t="1205" x="9593263" y="5173663"/>
          <p14:tracePt t="1210" x="9577388" y="5173663"/>
          <p14:tracePt t="1217" x="9553575" y="5173663"/>
          <p14:tracePt t="1220" x="9537700" y="5173663"/>
          <p14:tracePt t="1225" x="9513888" y="5173663"/>
          <p14:tracePt t="1228" x="9498013" y="5173663"/>
          <p14:tracePt t="1233" x="9466263" y="5173663"/>
          <p14:tracePt t="1236" x="9458325" y="5173663"/>
          <p14:tracePt t="1240" x="9428163" y="5173663"/>
          <p14:tracePt t="1245" x="9404350" y="5173663"/>
          <p14:tracePt t="1249" x="9388475" y="5173663"/>
          <p14:tracePt t="1252" x="9332913" y="5173663"/>
          <p14:tracePt t="1257" x="9277350" y="5173663"/>
          <p14:tracePt t="1262" x="9245600" y="5173663"/>
          <p14:tracePt t="1264" x="9199563" y="5173663"/>
          <p14:tracePt t="1268" x="9159875" y="5173663"/>
          <p14:tracePt t="1273" x="9112250" y="5173663"/>
          <p14:tracePt t="1277" x="9080500" y="5173663"/>
          <p14:tracePt t="1280" x="9042400" y="5173663"/>
          <p14:tracePt t="1284" x="8994775" y="5157788"/>
          <p14:tracePt t="1289" x="8970963" y="5157788"/>
          <p14:tracePt t="1293" x="8947150" y="5149850"/>
          <p14:tracePt t="1296" x="8907463" y="5141913"/>
          <p14:tracePt t="1300" x="8875713" y="5141913"/>
          <p14:tracePt t="1305" x="8829675" y="5141913"/>
          <p14:tracePt t="1309" x="8774113" y="5141913"/>
          <p14:tracePt t="1314" x="8726488" y="5141913"/>
          <p14:tracePt t="1316" x="8678863" y="5141913"/>
          <p14:tracePt t="1319" x="8616950" y="5141913"/>
          <p14:tracePt t="1324" x="8537575" y="5141913"/>
          <p14:tracePt t="1328" x="8474075" y="5141913"/>
          <p14:tracePt t="1332" x="8412163" y="5141913"/>
          <p14:tracePt t="1336" x="8324850" y="5141913"/>
          <p14:tracePt t="1340" x="8245475" y="5141913"/>
          <p14:tracePt t="1345" x="8167688" y="5141913"/>
          <p14:tracePt t="1348" x="8104188" y="5141913"/>
          <p14:tracePt t="1352" x="8040688" y="5141913"/>
          <p14:tracePt t="1355" x="7994650" y="5141913"/>
          <p14:tracePt t="1359" x="7970838" y="5141913"/>
          <p14:tracePt t="1363" x="7954963" y="5141913"/>
          <p14:tracePt t="1368" x="7923213" y="5141913"/>
          <p14:tracePt t="1380" x="7915275" y="5141913"/>
          <p14:tracePt t="1387" x="7907338" y="5141913"/>
          <p14:tracePt t="1403" x="7899400" y="5141913"/>
          <p14:tracePt t="1413" x="7891463" y="5133975"/>
          <p14:tracePt t="2291" x="7883525" y="5133975"/>
          <p14:tracePt t="2294" x="7875588" y="5133975"/>
          <p14:tracePt t="2315" x="7867650" y="5133975"/>
          <p14:tracePt t="2318" x="7859713" y="5133975"/>
          <p14:tracePt t="2323" x="7851775" y="5133975"/>
          <p14:tracePt t="2327" x="7843838" y="5133975"/>
          <p14:tracePt t="2330" x="7821613" y="5133975"/>
          <p14:tracePt t="2334" x="7813675" y="5133975"/>
          <p14:tracePt t="2338" x="7805738" y="5133975"/>
          <p14:tracePt t="2342" x="7773988" y="5133975"/>
          <p14:tracePt t="2347" x="7750175" y="5133975"/>
          <p14:tracePt t="2350" x="7726363" y="5149850"/>
          <p14:tracePt t="2355" x="7710488" y="5149850"/>
          <p14:tracePt t="2359" x="7686675" y="5149850"/>
          <p14:tracePt t="2362" x="7623175" y="5149850"/>
          <p14:tracePt t="2368" x="7388225" y="5149850"/>
          <p14:tracePt t="2371" x="7292975" y="5149850"/>
          <p14:tracePt t="2376" x="7183438" y="5149850"/>
          <p14:tracePt t="2380" x="7088188" y="5149850"/>
          <p14:tracePt t="2386" x="6994525" y="5149850"/>
          <p14:tracePt t="2388" x="6899275" y="5149850"/>
          <p14:tracePt t="2391" x="6789738" y="5149850"/>
          <p14:tracePt t="2396" x="6678613" y="5149850"/>
          <p14:tracePt t="2400" x="6569075" y="5149850"/>
          <p14:tracePt t="2405" x="6457950" y="5149850"/>
          <p14:tracePt t="2409" x="6348413" y="5149850"/>
          <p14:tracePt t="2411" x="6237288" y="5149850"/>
          <p14:tracePt t="2417" x="6127750" y="5149850"/>
          <p14:tracePt t="2421" x="6016625" y="5149850"/>
          <p14:tracePt t="2424" x="5907088" y="5149850"/>
          <p14:tracePt t="2428" x="5811838" y="5149850"/>
          <p14:tracePt t="2432" x="5718175" y="5149850"/>
          <p14:tracePt t="2436" x="5622925" y="5149850"/>
          <p14:tracePt t="2440" x="5513388" y="5149850"/>
          <p14:tracePt t="2445" x="5418138" y="5133975"/>
          <p14:tracePt t="2448" x="5316538" y="5126038"/>
          <p14:tracePt t="2451" x="5221288" y="5110163"/>
          <p14:tracePt t="2456" x="5127625" y="5102225"/>
          <p14:tracePt t="2460" x="5016500" y="5070475"/>
          <p14:tracePt t="2464" x="4914900" y="5046663"/>
          <p14:tracePt t="2468" x="4819650" y="5022850"/>
          <p14:tracePt t="2473" x="4733925" y="4992688"/>
          <p14:tracePt t="2477" x="4630738" y="4953000"/>
          <p14:tracePt t="2481" x="4552950" y="4913313"/>
          <p14:tracePt t="2484" x="4465638" y="4865688"/>
          <p14:tracePt t="2488" x="4410075" y="4818063"/>
          <p14:tracePt t="2492" x="4348163" y="4764088"/>
          <p14:tracePt t="2497" x="4292600" y="4708525"/>
          <p14:tracePt t="2500" x="4237038" y="4645025"/>
          <p14:tracePt t="2505" x="4189413" y="4575175"/>
          <p14:tracePt t="2507" x="4135438" y="4503738"/>
          <p14:tracePt t="2512" x="4087813" y="4416425"/>
          <p14:tracePt t="2516" x="4056063" y="4338638"/>
          <p14:tracePt t="2520" x="4000500" y="4251325"/>
          <p14:tracePt t="2525" x="3954463" y="4165600"/>
          <p14:tracePt t="2528" x="3922713" y="4062413"/>
          <p14:tracePt t="2532" x="3867150" y="3960813"/>
          <p14:tracePt t="2537" x="3819525" y="3865563"/>
          <p14:tracePt t="2541" x="3757613" y="3779838"/>
          <p14:tracePt t="2545" x="3709988" y="3676650"/>
          <p14:tracePt t="2548" x="3654425" y="3590925"/>
          <p14:tracePt t="2552" x="3622675" y="3503613"/>
          <p14:tracePt t="2556" x="3582988" y="3425825"/>
          <p14:tracePt t="2560" x="3559175" y="3338513"/>
          <p14:tracePt t="2562" x="3536950" y="3267075"/>
          <p14:tracePt t="2567" x="3529013" y="3205163"/>
          <p14:tracePt t="2571" x="3513138" y="3141663"/>
          <p14:tracePt t="2577" x="3513138" y="3008313"/>
          <p14:tracePt t="2583" x="3513138" y="2944813"/>
          <p14:tracePt t="2587" x="3521075" y="2865438"/>
          <p14:tracePt t="2590" x="3552825" y="2779713"/>
          <p14:tracePt t="2595" x="3590925" y="2708275"/>
          <p14:tracePt t="2598" x="3614738" y="2630488"/>
          <p14:tracePt t="2602" x="3638550" y="2559050"/>
          <p14:tracePt t="2606" x="3670300" y="2487613"/>
          <p14:tracePt t="2610" x="3694113" y="2441575"/>
          <p14:tracePt t="2614" x="3717925" y="2386013"/>
          <p14:tracePt t="2618" x="3733800" y="2354263"/>
          <p14:tracePt t="2622" x="3733800" y="2338388"/>
          <p14:tracePt t="2626" x="3741738" y="2314575"/>
          <p14:tracePt t="2630" x="3749675" y="2290763"/>
          <p14:tracePt t="2634" x="3757613" y="2274888"/>
          <p14:tracePt t="2639" x="3757613" y="2252663"/>
          <p14:tracePt t="2642" x="3763963" y="2236788"/>
          <p14:tracePt t="2647" x="3779838" y="2212975"/>
          <p14:tracePt t="2650" x="3787775" y="2212975"/>
          <p14:tracePt t="2655" x="3803650" y="2197100"/>
          <p14:tracePt t="2658" x="3819525" y="2189163"/>
          <p14:tracePt t="2662" x="3859213" y="2165350"/>
          <p14:tracePt t="2667" x="3914775" y="2149475"/>
          <p14:tracePt t="2670" x="3984625" y="2109788"/>
          <p14:tracePt t="2675" x="4064000" y="2070100"/>
          <p14:tracePt t="2678" x="4165600" y="2024063"/>
          <p14:tracePt t="2682" x="4268788" y="1984375"/>
          <p14:tracePt t="2687" x="4378325" y="1936750"/>
          <p14:tracePt t="2690" x="4497388" y="1897063"/>
          <p14:tracePt t="2694" x="4622800" y="1858963"/>
          <p14:tracePt t="2698" x="4757738" y="1819275"/>
          <p14:tracePt t="2702" x="4883150" y="1779588"/>
          <p14:tracePt t="2707" x="5008563" y="1739900"/>
          <p14:tracePt t="2710" x="5143500" y="1700213"/>
          <p14:tracePt t="2715" x="5268913" y="1668463"/>
          <p14:tracePt t="2719" x="5394325" y="1638300"/>
          <p14:tracePt t="2723" x="5529263" y="1614488"/>
          <p14:tracePt t="2726" x="5654675" y="1598613"/>
          <p14:tracePt t="2730" x="5781675" y="1574800"/>
          <p14:tracePt t="2734" x="5922963" y="1566863"/>
          <p14:tracePt t="2738" x="6064250" y="1535113"/>
          <p14:tracePt t="2741" x="6205538" y="1527175"/>
          <p14:tracePt t="2745" x="6348413" y="1511300"/>
          <p14:tracePt t="2749" x="6489700" y="1511300"/>
          <p14:tracePt t="2754" x="6630988" y="1511300"/>
          <p14:tracePt t="2757" x="6757988" y="1511300"/>
          <p14:tracePt t="2759" x="6883400" y="1511300"/>
          <p14:tracePt t="2765" x="6994525" y="1511300"/>
          <p14:tracePt t="2767" x="7104063" y="1511300"/>
          <p14:tracePt t="2771" x="7199313" y="1511300"/>
          <p14:tracePt t="2775" x="7285038" y="1527175"/>
          <p14:tracePt t="2779" x="7364413" y="1566863"/>
          <p14:tracePt t="2784" x="7450138" y="1598613"/>
          <p14:tracePt t="2787" x="7473950" y="1630363"/>
          <p14:tracePt t="2791" x="7481888" y="1630363"/>
          <p14:tracePt t="2795" x="7505700" y="1654175"/>
          <p14:tracePt t="2799" x="7537450" y="1684338"/>
          <p14:tracePt t="2804" x="7569200" y="1724025"/>
          <p14:tracePt t="2807" x="7585075" y="1763713"/>
          <p14:tracePt t="2811" x="7608888" y="1803400"/>
          <p14:tracePt t="2815" x="7623175" y="1843088"/>
          <p14:tracePt t="2819" x="7631113" y="1881188"/>
          <p14:tracePt t="2824" x="7646988" y="1928813"/>
          <p14:tracePt t="2827" x="7662863" y="2000250"/>
          <p14:tracePt t="2832" x="7686675" y="2055813"/>
          <p14:tracePt t="2837" x="7702550" y="2117725"/>
          <p14:tracePt t="2840" x="7718425" y="2189163"/>
          <p14:tracePt t="2845" x="7742238" y="2266950"/>
          <p14:tracePt t="2849" x="7766050" y="2354263"/>
          <p14:tracePt t="2853" x="7789863" y="2433638"/>
          <p14:tracePt t="2857" x="7805738" y="2519363"/>
          <p14:tracePt t="2861" x="7827963" y="2598738"/>
          <p14:tracePt t="2866" x="7851775" y="2684463"/>
          <p14:tracePt t="2867" x="7875588" y="2763838"/>
          <p14:tracePt t="2871" x="7899400" y="2835275"/>
          <p14:tracePt t="2878" x="7907338" y="2897188"/>
          <p14:tracePt t="2879" x="7931150" y="2984500"/>
          <p14:tracePt t="2883" x="7947025" y="3046413"/>
          <p14:tracePt t="2888" x="7970838" y="3117850"/>
          <p14:tracePt t="2891" x="7978775" y="3165475"/>
          <p14:tracePt t="2895" x="7978775" y="3221038"/>
          <p14:tracePt t="2900" x="7986713" y="3267075"/>
          <p14:tracePt t="2904" x="7986713" y="3314700"/>
          <p14:tracePt t="2907" x="7994650" y="3370263"/>
          <p14:tracePt t="2911" x="8010525" y="3402013"/>
          <p14:tracePt t="2915" x="8018463" y="3455988"/>
          <p14:tracePt t="2920" x="8018463" y="3503613"/>
          <p14:tracePt t="2923" x="8018463" y="3551238"/>
          <p14:tracePt t="2927" x="8018463" y="3590925"/>
          <p14:tracePt t="2931" x="8018463" y="3636963"/>
          <p14:tracePt t="2935" x="8018463" y="3668713"/>
          <p14:tracePt t="2939" x="8018463" y="3716338"/>
          <p14:tracePt t="2944" x="8018463" y="3756025"/>
          <p14:tracePt t="2947" x="8018463" y="3779838"/>
          <p14:tracePt t="2951" x="8018463" y="3795713"/>
          <p14:tracePt t="2955" x="8002588" y="3819525"/>
          <p14:tracePt t="2957" x="7978775" y="3857625"/>
          <p14:tracePt t="2961" x="7970838" y="3881438"/>
          <p14:tracePt t="2966" x="7954963" y="3897313"/>
          <p14:tracePt t="2969" x="7939088" y="3937000"/>
          <p14:tracePt t="2974" x="7907338" y="3976688"/>
          <p14:tracePt t="2978" x="7875588" y="4022725"/>
          <p14:tracePt t="2981" x="7851775" y="4070350"/>
          <p14:tracePt t="2986" x="7821613" y="4117975"/>
          <p14:tracePt t="2991" x="7813675" y="4141788"/>
          <p14:tracePt t="2995" x="7797800" y="4157663"/>
          <p14:tracePt t="2998" x="7781925" y="4197350"/>
          <p14:tracePt t="3002" x="7766050" y="4235450"/>
          <p14:tracePt t="3007" x="7750175" y="4259263"/>
          <p14:tracePt t="3010" x="7742238" y="4267200"/>
          <p14:tracePt t="3016" x="7726363" y="4291013"/>
          <p14:tracePt t="3017" x="7718425" y="4306888"/>
          <p14:tracePt t="3021" x="7702550" y="4322763"/>
          <p14:tracePt t="3025" x="7694613" y="4330700"/>
          <p14:tracePt t="3029" x="7694613" y="4338638"/>
          <p14:tracePt t="3033" x="7678738" y="4346575"/>
          <p14:tracePt t="3044" x="7678738" y="4354513"/>
          <p14:tracePt t="3047" x="7678738" y="4362450"/>
          <p14:tracePt t="3052" x="7670800" y="4370388"/>
          <p14:tracePt t="3054" x="7670800" y="4378325"/>
          <p14:tracePt t="3057" x="7662863" y="4386263"/>
          <p14:tracePt t="3062" x="7662863" y="4394200"/>
          <p14:tracePt t="3241" x="7670800" y="4394200"/>
          <p14:tracePt t="3269" x="7678738" y="4394200"/>
          <p14:tracePt t="3285" x="7686675" y="4394200"/>
          <p14:tracePt t="3296" x="7694613" y="4394200"/>
          <p14:tracePt t="3300" x="7702550" y="4394200"/>
          <p14:tracePt t="3309" x="7710488" y="4394200"/>
          <p14:tracePt t="3312" x="7726363" y="4394200"/>
          <p14:tracePt t="3326" x="7742238" y="4394200"/>
          <p14:tracePt t="3330" x="7758113" y="4394200"/>
          <p14:tracePt t="3332" x="7781925" y="4394200"/>
          <p14:tracePt t="3337" x="7813675" y="4416425"/>
          <p14:tracePt t="3341" x="7827963" y="4416425"/>
          <p14:tracePt t="3345" x="7851775" y="4416425"/>
          <p14:tracePt t="3349" x="7899400" y="4416425"/>
          <p14:tracePt t="3352" x="8026400" y="4424363"/>
          <p14:tracePt t="3354" x="8120063" y="4440238"/>
          <p14:tracePt t="3358" x="8245475" y="4464050"/>
          <p14:tracePt t="3362" x="8380413" y="4479925"/>
          <p14:tracePt t="3366" x="8505825" y="4487863"/>
          <p14:tracePt t="3370" x="8632825" y="4503738"/>
          <p14:tracePt t="3375" x="8774113" y="4511675"/>
          <p14:tracePt t="3378" x="8931275" y="4511675"/>
          <p14:tracePt t="3382" x="9080500" y="4511675"/>
          <p14:tracePt t="3387" x="9239250" y="4511675"/>
          <p14:tracePt t="3390" x="9396413" y="4511675"/>
          <p14:tracePt t="3395" x="9569450" y="4511675"/>
          <p14:tracePt t="3398" x="9742488" y="4511675"/>
          <p14:tracePt t="3402" x="9931400" y="4511675"/>
          <p14:tracePt t="3407" x="10128250" y="4511675"/>
          <p14:tracePt t="3411" x="10348913" y="4511675"/>
          <p14:tracePt t="3414" x="10585450" y="4503738"/>
          <p14:tracePt t="3418" x="10829925" y="4471988"/>
          <p14:tracePt t="3422" x="11074400" y="4440238"/>
          <p14:tracePt t="3425" x="11341100" y="4408488"/>
          <p14:tracePt t="3429" x="11609388" y="4394200"/>
          <p14:tracePt t="3433" x="11885613" y="4362450"/>
          <p14:tracePt t="3438" x="12128500" y="43227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5A105-048A-4AED-80F2-EF3C8D4B7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40" y="70969"/>
            <a:ext cx="9631119" cy="671606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3E88992-0A7D-4DCD-B9A9-7ACEC6F53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3"/>
    </mc:Choice>
    <mc:Fallback>
      <p:transition spd="slow" advTm="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4" x="11987213" y="3503613"/>
          <p14:tracePt t="1816" x="11774488" y="3503613"/>
          <p14:tracePt t="1819" x="11514138" y="3503613"/>
          <p14:tracePt t="1824" x="11255375" y="3503613"/>
          <p14:tracePt t="1826" x="11026775" y="3503613"/>
          <p14:tracePt t="1831" x="10774363" y="3503613"/>
          <p14:tracePt t="1835" x="10514013" y="3503613"/>
          <p14:tracePt t="1839" x="10255250" y="3503613"/>
          <p14:tracePt t="1844" x="10026650" y="3503613"/>
          <p14:tracePt t="1847" x="9798050" y="3503613"/>
          <p14:tracePt t="1851" x="9609138" y="3503613"/>
          <p14:tracePt t="1855" x="9404350" y="3511550"/>
          <p14:tracePt t="1860" x="9231313" y="3511550"/>
          <p14:tracePt t="1864" x="9088438" y="3527425"/>
          <p14:tracePt t="1866" x="8963025" y="3527425"/>
          <p14:tracePt t="1871" x="8837613" y="3551238"/>
          <p14:tracePt t="1875" x="8726488" y="3559175"/>
          <p14:tracePt t="1880" x="8632825" y="3559175"/>
          <p14:tracePt t="1883" x="8537575" y="3559175"/>
          <p14:tracePt t="1899" x="8261350" y="3575050"/>
          <p14:tracePt t="1904" x="8191500" y="3582988"/>
          <p14:tracePt t="1907" x="8143875" y="3590925"/>
          <p14:tracePt t="1911" x="8088313" y="3606800"/>
          <p14:tracePt t="1914" x="8072438" y="3606800"/>
          <p14:tracePt t="1924" x="8064500" y="3606800"/>
          <p14:tracePt t="1927" x="8048625" y="3606800"/>
          <p14:tracePt t="2018" x="8032750" y="3606800"/>
          <p14:tracePt t="2026" x="8026400" y="3606800"/>
          <p14:tracePt t="2038" x="8018463" y="3606800"/>
          <p14:tracePt t="2046" x="8010525" y="3606800"/>
          <p14:tracePt t="2051" x="8002588" y="3606800"/>
          <p14:tracePt t="2053" x="7994650" y="3606800"/>
          <p14:tracePt t="2057" x="7986713" y="3606800"/>
          <p14:tracePt t="2065" x="7978775" y="3606800"/>
          <p14:tracePt t="2070" x="7962900" y="3622675"/>
          <p14:tracePt t="2078" x="7954963" y="3622675"/>
          <p14:tracePt t="2081" x="7947025" y="3622675"/>
          <p14:tracePt t="2089" x="7923213" y="3622675"/>
          <p14:tracePt t="2092" x="7899400" y="3629025"/>
          <p14:tracePt t="2096" x="7883525" y="3629025"/>
          <p14:tracePt t="2100" x="7859713" y="3629025"/>
          <p14:tracePt t="2104" x="7835900" y="3636963"/>
          <p14:tracePt t="2108" x="7821613" y="3636963"/>
          <p14:tracePt t="2112" x="7797800" y="3636963"/>
          <p14:tracePt t="2116" x="7773988" y="3636963"/>
          <p14:tracePt t="2120" x="7758113" y="3636963"/>
          <p14:tracePt t="2124" x="7726363" y="3636963"/>
          <p14:tracePt t="2130" x="7608888" y="3636963"/>
          <p14:tracePt t="2135" x="7497763" y="3636963"/>
          <p14:tracePt t="2137" x="7404100" y="3636963"/>
          <p14:tracePt t="2140" x="7308850" y="3636963"/>
          <p14:tracePt t="2144" x="7213600" y="3636963"/>
          <p14:tracePt t="2149" x="7119938" y="3636963"/>
          <p14:tracePt t="2152" x="7016750" y="3629025"/>
          <p14:tracePt t="2156" x="6907213" y="3622675"/>
          <p14:tracePt t="2160" x="6811963" y="3598863"/>
          <p14:tracePt t="2164" x="6710363" y="3559175"/>
          <p14:tracePt t="2168" x="6623050" y="3519488"/>
          <p14:tracePt t="2173" x="6545263" y="3487738"/>
          <p14:tracePt t="2177" x="6473825" y="3448050"/>
          <p14:tracePt t="2181" x="6418263" y="3417888"/>
          <p14:tracePt t="2187" x="6364288" y="3370263"/>
          <p14:tracePt t="2190" x="6316663" y="3330575"/>
          <p14:tracePt t="2192" x="6269038" y="3275013"/>
          <p14:tracePt t="2197" x="6229350" y="3213100"/>
          <p14:tracePt t="2202" x="6167438" y="3157538"/>
          <p14:tracePt t="2204" x="6127750" y="3101975"/>
          <p14:tracePt t="2209" x="6080125" y="3046413"/>
          <p14:tracePt t="2215" x="5986463" y="2905125"/>
          <p14:tracePt t="2221" x="5938838" y="2835275"/>
          <p14:tracePt t="2222" x="5875338" y="2740025"/>
          <p14:tracePt t="2226" x="5827713" y="2668588"/>
          <p14:tracePt t="2231" x="5781675" y="2598738"/>
          <p14:tracePt t="2235" x="5734050" y="2543175"/>
          <p14:tracePt t="2240" x="5686425" y="2471738"/>
          <p14:tracePt t="2243" x="5638800" y="2401888"/>
          <p14:tracePt t="2247" x="5591175" y="2314575"/>
          <p14:tracePt t="2252" x="5553075" y="2244725"/>
          <p14:tracePt t="2254" x="5521325" y="2181225"/>
          <p14:tracePt t="2259" x="5489575" y="2125663"/>
          <p14:tracePt t="2263" x="5449888" y="2055813"/>
          <p14:tracePt t="2266" x="5418138" y="2000250"/>
          <p14:tracePt t="2270" x="5386388" y="1944688"/>
          <p14:tracePt t="2274" x="5372100" y="1912938"/>
          <p14:tracePt t="2279" x="5356225" y="1897063"/>
          <p14:tracePt t="2283" x="5332413" y="1873250"/>
          <p14:tracePt t="2287" x="5316538" y="1843088"/>
          <p14:tracePt t="2291" x="5308600" y="1843088"/>
          <p14:tracePt t="2296" x="5300663" y="1835150"/>
          <p14:tracePt t="2299" x="5300663" y="1827213"/>
          <p14:tracePt t="2307" x="5284788" y="1811338"/>
          <p14:tracePt t="2312" x="5276850" y="1803400"/>
          <p14:tracePt t="2315" x="5268913" y="1795463"/>
          <p14:tracePt t="2319" x="5260975" y="1787525"/>
          <p14:tracePt t="2335" x="5253038" y="1787525"/>
          <p14:tracePt t="2455" x="5245100" y="1787525"/>
          <p14:tracePt t="2577" x="5237163" y="1787525"/>
          <p14:tracePt t="2594" x="5237163" y="1795463"/>
          <p14:tracePt t="2598" x="5237163" y="1803400"/>
          <p14:tracePt t="2605" x="5237163" y="1819275"/>
          <p14:tracePt t="2611" x="5237163" y="1827213"/>
          <p14:tracePt t="2617" x="5237163" y="1843088"/>
          <p14:tracePt t="2624" x="5245100" y="1851025"/>
          <p14:tracePt t="2631" x="5245100" y="1858963"/>
          <p14:tracePt t="2636" x="5245100" y="1865313"/>
          <p14:tracePt t="2640" x="5253038" y="1873250"/>
          <p14:tracePt t="2643" x="5260975" y="1881188"/>
          <p14:tracePt t="2646" x="5260975" y="1889125"/>
          <p14:tracePt t="2655" x="5268913" y="1905000"/>
          <p14:tracePt t="2659" x="5268913" y="1912938"/>
          <p14:tracePt t="2663" x="5276850" y="1920875"/>
          <p14:tracePt t="2668" x="5284788" y="1928813"/>
          <p14:tracePt t="2672" x="5284788" y="1936750"/>
          <p14:tracePt t="2675" x="5284788" y="1944688"/>
          <p14:tracePt t="2692" x="5292725" y="1952625"/>
          <p14:tracePt t="2739" x="5292725" y="1960563"/>
          <p14:tracePt t="2761" x="5300663" y="1968500"/>
          <p14:tracePt t="2776" x="5308600" y="1976438"/>
          <p14:tracePt t="2905" x="5316538" y="1984375"/>
          <p14:tracePt t="2930" x="5324475" y="1984375"/>
          <p14:tracePt t="2938" x="5332413" y="1984375"/>
          <p14:tracePt t="2954" x="5340350" y="1984375"/>
          <p14:tracePt t="2962" x="5348288" y="1984375"/>
          <p14:tracePt t="2966" x="5356225" y="1984375"/>
          <p14:tracePt t="2974" x="5364163" y="1984375"/>
          <p14:tracePt t="2977" x="5372100" y="1984375"/>
          <p14:tracePt t="2985" x="5380038" y="1984375"/>
          <p14:tracePt t="3003" x="5394325" y="1984375"/>
          <p14:tracePt t="3007" x="5402263" y="1984375"/>
          <p14:tracePt t="3016" x="5410200" y="1984375"/>
          <p14:tracePt t="3019" x="5418138" y="1984375"/>
          <p14:tracePt t="3024" x="5426075" y="1984375"/>
          <p14:tracePt t="3035" x="5434013" y="1976438"/>
          <p14:tracePt t="3040" x="5441950" y="1976438"/>
          <p14:tracePt t="3329" x="5434013" y="1976438"/>
          <p14:tracePt t="3343" x="5426075" y="1976438"/>
          <p14:tracePt t="3354" x="5418138" y="1976438"/>
          <p14:tracePt t="3362" x="5410200" y="1976438"/>
          <p14:tracePt t="3365" x="5402263" y="1976438"/>
          <p14:tracePt t="3369" x="5394325" y="1976438"/>
          <p14:tracePt t="3373" x="5386388" y="1984375"/>
          <p14:tracePt t="3456" x="5380038" y="1984375"/>
          <p14:tracePt t="3492" x="5372100" y="1984375"/>
          <p14:tracePt t="3508" x="5364163" y="1984375"/>
          <p14:tracePt t="3511" x="5356225" y="1984375"/>
          <p14:tracePt t="3523" x="5348288" y="1984375"/>
          <p14:tracePt t="3527" x="5340350" y="1984375"/>
          <p14:tracePt t="3551" x="5332413" y="1984375"/>
          <p14:tracePt t="3555" x="5324475" y="1984375"/>
          <p14:tracePt t="3565" x="5316538" y="1984375"/>
          <p14:tracePt t="3572" x="5308600" y="1984375"/>
          <p14:tracePt t="3576" x="5300663" y="1984375"/>
          <p14:tracePt t="3583" x="5292725" y="1984375"/>
          <p14:tracePt t="3742" x="5300663" y="1984375"/>
          <p14:tracePt t="3746" x="5324475" y="1984375"/>
          <p14:tracePt t="3750" x="5340350" y="1984375"/>
          <p14:tracePt t="3754" x="5364163" y="1984375"/>
          <p14:tracePt t="3758" x="5380038" y="1984375"/>
          <p14:tracePt t="3762" x="5394325" y="1984375"/>
          <p14:tracePt t="3766" x="5402263" y="1984375"/>
          <p14:tracePt t="3770" x="5410200" y="1984375"/>
          <p14:tracePt t="3774" x="5426075" y="1984375"/>
          <p14:tracePt t="3778" x="5434013" y="1984375"/>
          <p14:tracePt t="3785" x="5441950" y="1984375"/>
          <p14:tracePt t="3790" x="5449888" y="1984375"/>
          <p14:tracePt t="3794" x="5465763" y="1984375"/>
          <p14:tracePt t="3800" x="5473700" y="1984375"/>
          <p14:tracePt t="3817" x="5489575" y="1984375"/>
          <p14:tracePt t="3818" x="5497513" y="1984375"/>
          <p14:tracePt t="3828" x="5505450" y="1984375"/>
          <p14:tracePt t="3840" x="5513388" y="1984375"/>
          <p14:tracePt t="3968" x="5521325" y="1992313"/>
          <p14:tracePt t="3972" x="5521325" y="2000250"/>
          <p14:tracePt t="3976" x="5521325" y="2008188"/>
          <p14:tracePt t="3980" x="5537200" y="2024063"/>
          <p14:tracePt t="3984" x="5537200" y="2032000"/>
          <p14:tracePt t="3988" x="5553075" y="2047875"/>
          <p14:tracePt t="3992" x="5568950" y="2085975"/>
          <p14:tracePt t="3998" x="5591175" y="2117725"/>
          <p14:tracePt t="4002" x="5599113" y="2133600"/>
          <p14:tracePt t="4005" x="5614988" y="2157413"/>
          <p14:tracePt t="4010" x="5622925" y="2173288"/>
          <p14:tracePt t="4013" x="5646738" y="2197100"/>
          <p14:tracePt t="4016" x="5662613" y="2228850"/>
          <p14:tracePt t="4022" x="5670550" y="2244725"/>
          <p14:tracePt t="4025" x="5694363" y="2266950"/>
          <p14:tracePt t="4030" x="5726113" y="2298700"/>
          <p14:tracePt t="4033" x="5765800" y="2409825"/>
          <p14:tracePt t="4037" x="5795963" y="2479675"/>
          <p14:tracePt t="4041" x="5859463" y="2551113"/>
          <p14:tracePt t="4045" x="5907088" y="2606675"/>
          <p14:tracePt t="4049" x="5962650" y="2652713"/>
          <p14:tracePt t="4054" x="6000750" y="2700338"/>
          <p14:tracePt t="4058" x="6048375" y="2740025"/>
          <p14:tracePt t="4062" x="6072188" y="2771775"/>
          <p14:tracePt t="4066" x="6080125" y="2771775"/>
          <p14:tracePt t="4069" x="6088063" y="2779713"/>
          <p14:tracePt t="4077" x="6096000" y="2779713"/>
          <p14:tracePt t="4161" x="6111875" y="2779713"/>
          <p14:tracePt t="4189" x="6111875" y="2787650"/>
          <p14:tracePt t="4204" x="6119813" y="2787650"/>
          <p14:tracePt t="4214" x="6127750" y="2787650"/>
          <p14:tracePt t="4221" x="6135688" y="2787650"/>
          <p14:tracePt t="4222" x="6143625" y="2787650"/>
          <p14:tracePt t="4226" x="6151563" y="2787650"/>
          <p14:tracePt t="4234" x="6175375" y="2795588"/>
          <p14:tracePt t="4239" x="6183313" y="2803525"/>
          <p14:tracePt t="4248" x="6191250" y="2803525"/>
          <p14:tracePt t="4252" x="6197600" y="2803525"/>
          <p14:tracePt t="4255" x="6205538" y="2803525"/>
          <p14:tracePt t="4260" x="6213475" y="2803525"/>
          <p14:tracePt t="4313" x="6221413" y="2803525"/>
          <p14:tracePt t="4328" x="6229350" y="2811463"/>
          <p14:tracePt t="4341" x="6229350" y="2819400"/>
          <p14:tracePt t="4348" x="6245225" y="2835275"/>
          <p14:tracePt t="4352" x="6253163" y="2835275"/>
          <p14:tracePt t="4355" x="6261100" y="2841625"/>
          <p14:tracePt t="4360" x="6269038" y="2849563"/>
          <p14:tracePt t="4362" x="6269038" y="2857500"/>
          <p14:tracePt t="4366" x="6276975" y="2865438"/>
          <p14:tracePt t="4370" x="6284913" y="2873375"/>
          <p14:tracePt t="4374" x="6300788" y="2889250"/>
          <p14:tracePt t="4378" x="6308725" y="2889250"/>
          <p14:tracePt t="4382" x="6316663" y="2897188"/>
          <p14:tracePt t="4386" x="6324600" y="2905125"/>
          <p14:tracePt t="4388" x="6332538" y="2913063"/>
          <p14:tracePt t="4392" x="6332538" y="2921000"/>
          <p14:tracePt t="4396" x="6340475" y="2928938"/>
          <p14:tracePt t="4400" x="6348413" y="2936875"/>
          <p14:tracePt t="4424" x="6356350" y="2936875"/>
          <p14:tracePt t="4545" x="6364288" y="2944813"/>
          <p14:tracePt t="4567" x="6364288" y="2952750"/>
          <p14:tracePt t="4570" x="6356350" y="2976563"/>
          <p14:tracePt t="4574" x="6348413" y="2984500"/>
          <p14:tracePt t="4577" x="6332538" y="3000375"/>
          <p14:tracePt t="4585" x="6308725" y="3024188"/>
          <p14:tracePt t="4587" x="6300788" y="3032125"/>
          <p14:tracePt t="4592" x="6284913" y="3054350"/>
          <p14:tracePt t="4599" x="6237288" y="3101975"/>
          <p14:tracePt t="4603" x="6213475" y="3125788"/>
          <p14:tracePt t="4606" x="6183313" y="3157538"/>
          <p14:tracePt t="4610" x="6167438" y="3173413"/>
          <p14:tracePt t="4614" x="6143625" y="3197225"/>
          <p14:tracePt t="4618" x="6111875" y="3228975"/>
          <p14:tracePt t="4623" x="6096000" y="3243263"/>
          <p14:tracePt t="4627" x="6072188" y="3267075"/>
          <p14:tracePt t="4631" x="6048375" y="3282950"/>
          <p14:tracePt t="4636" x="6024563" y="3314700"/>
          <p14:tracePt t="4640" x="6000750" y="3338513"/>
          <p14:tracePt t="4644" x="5978525" y="3354388"/>
          <p14:tracePt t="4648" x="5954713" y="3386138"/>
          <p14:tracePt t="4652" x="5922963" y="3409950"/>
          <p14:tracePt t="4655" x="5899150" y="3440113"/>
          <p14:tracePt t="4659" x="5891213" y="3448050"/>
          <p14:tracePt t="4663" x="5875338" y="3455988"/>
          <p14:tracePt t="4667" x="5867400" y="3455988"/>
          <p14:tracePt t="4670" x="5851525" y="3479800"/>
          <p14:tracePt t="4674" x="5851525" y="3487738"/>
          <p14:tracePt t="4678" x="5851525" y="3495675"/>
          <p14:tracePt t="4684" x="5851525" y="3503613"/>
          <p14:tracePt t="4686" x="5851525" y="3511550"/>
          <p14:tracePt t="4690" x="5843588" y="3519488"/>
          <p14:tracePt t="4740" x="5835650" y="3527425"/>
          <p14:tracePt t="4768" x="5835650" y="3535363"/>
          <p14:tracePt t="4980" x="5827713" y="3543300"/>
          <p14:tracePt t="4996" x="5819775" y="3543300"/>
          <p14:tracePt t="5000" x="5811838" y="3543300"/>
          <p14:tracePt t="5008" x="5803900" y="3543300"/>
          <p14:tracePt t="5017" x="5789613" y="3543300"/>
          <p14:tracePt t="5020" x="5773738" y="3543300"/>
          <p14:tracePt t="5024" x="5765800" y="3543300"/>
          <p14:tracePt t="5027" x="5741988" y="3527425"/>
          <p14:tracePt t="5032" x="5734050" y="3519488"/>
          <p14:tracePt t="5036" x="5710238" y="3503613"/>
          <p14:tracePt t="5039" x="5686425" y="3487738"/>
          <p14:tracePt t="5043" x="5662613" y="3479800"/>
          <p14:tracePt t="5047" x="5638800" y="3463925"/>
          <p14:tracePt t="5051" x="5614988" y="3448050"/>
          <p14:tracePt t="5056" x="5591175" y="3440113"/>
          <p14:tracePt t="5060" x="5576888" y="3432175"/>
          <p14:tracePt t="5062" x="5545138" y="3409950"/>
          <p14:tracePt t="5066" x="5529263" y="3394075"/>
          <p14:tracePt t="5071" x="5505450" y="3378200"/>
          <p14:tracePt t="5074" x="5481638" y="3362325"/>
          <p14:tracePt t="5078" x="5426075" y="3338513"/>
          <p14:tracePt t="5082" x="5372100" y="3314700"/>
          <p14:tracePt t="5086" x="5332413" y="3290888"/>
          <p14:tracePt t="5091" x="5276850" y="3267075"/>
          <p14:tracePt t="5094" x="5253038" y="3235325"/>
          <p14:tracePt t="5098" x="5229225" y="3228975"/>
          <p14:tracePt t="5104" x="5197475" y="3213100"/>
          <p14:tracePt t="5107" x="5175250" y="3197225"/>
          <p14:tracePt t="5110" x="5151438" y="3189288"/>
          <p14:tracePt t="5115" x="5119688" y="3165475"/>
          <p14:tracePt t="5118" x="5095875" y="3149600"/>
          <p14:tracePt t="5123" x="5072063" y="3133725"/>
          <p14:tracePt t="5126" x="5040313" y="3117850"/>
          <p14:tracePt t="5130" x="5016500" y="3109913"/>
          <p14:tracePt t="5134" x="5000625" y="3101975"/>
          <p14:tracePt t="5140" x="4978400" y="3094038"/>
          <p14:tracePt t="5143" x="4954588" y="3078163"/>
          <p14:tracePt t="5147" x="4930775" y="3070225"/>
          <p14:tracePt t="5151" x="4914900" y="3062288"/>
          <p14:tracePt t="5154" x="4891088" y="3038475"/>
          <p14:tracePt t="5160" x="4875213" y="3032125"/>
          <p14:tracePt t="5164" x="4859338" y="3032125"/>
          <p14:tracePt t="5167" x="4843463" y="3024188"/>
          <p14:tracePt t="5171" x="4835525" y="3016250"/>
          <p14:tracePt t="5176" x="4803775" y="3000375"/>
          <p14:tracePt t="5183" x="4787900" y="3000375"/>
          <p14:tracePt t="5186" x="4765675" y="2984500"/>
          <p14:tracePt t="5188" x="4749800" y="2976563"/>
          <p14:tracePt t="5193" x="4718050" y="2976563"/>
          <p14:tracePt t="5198" x="4702175" y="2968625"/>
          <p14:tracePt t="5203" x="4686300" y="2968625"/>
          <p14:tracePt t="5204" x="4670425" y="2960688"/>
          <p14:tracePt t="5208" x="4646613" y="2960688"/>
          <p14:tracePt t="5214" x="4638675" y="2960688"/>
          <p14:tracePt t="5216" x="4622800" y="2960688"/>
          <p14:tracePt t="5230" x="4614863" y="2960688"/>
          <p14:tracePt t="5234" x="4606925" y="2952750"/>
          <p14:tracePt t="6320" x="4598988" y="2944813"/>
          <p14:tracePt t="6332" x="4606925" y="2944813"/>
          <p14:tracePt t="6337" x="4630738" y="2944813"/>
          <p14:tracePt t="6341" x="4654550" y="2952750"/>
          <p14:tracePt t="6345" x="4694238" y="2960688"/>
          <p14:tracePt t="6350" x="4741863" y="2984500"/>
          <p14:tracePt t="6353" x="4795838" y="3008313"/>
          <p14:tracePt t="6357" x="4867275" y="3016250"/>
          <p14:tracePt t="6361" x="4930775" y="3038475"/>
          <p14:tracePt t="6363" x="5000625" y="3046413"/>
          <p14:tracePt t="6367" x="5064125" y="3070225"/>
          <p14:tracePt t="6370" x="5151438" y="3086100"/>
          <p14:tracePt t="6374" x="5213350" y="3109913"/>
          <p14:tracePt t="6378" x="5300663" y="3133725"/>
          <p14:tracePt t="6382" x="5394325" y="3157538"/>
          <p14:tracePt t="6386" x="5481638" y="3165475"/>
          <p14:tracePt t="6390" x="5561013" y="3181350"/>
          <p14:tracePt t="6394" x="5654675" y="3205163"/>
          <p14:tracePt t="6399" x="5765800" y="3213100"/>
          <p14:tracePt t="6404" x="5883275" y="3228975"/>
          <p14:tracePt t="6407" x="6008688" y="3251200"/>
          <p14:tracePt t="6411" x="6135688" y="3267075"/>
          <p14:tracePt t="6415" x="6261100" y="3290888"/>
          <p14:tracePt t="6422" x="6561138" y="3330575"/>
          <p14:tracePt t="6426" x="6726238" y="3354388"/>
          <p14:tracePt t="6430" x="6867525" y="3386138"/>
          <p14:tracePt t="6434" x="7024688" y="3409950"/>
          <p14:tracePt t="6438" x="7167563" y="3425825"/>
          <p14:tracePt t="6442" x="7308850" y="3448050"/>
          <p14:tracePt t="6446" x="7450138" y="3463925"/>
          <p14:tracePt t="6450" x="7577138" y="3487738"/>
          <p14:tracePt t="6454" x="7718425" y="3503613"/>
          <p14:tracePt t="6459" x="7867650" y="3527425"/>
          <p14:tracePt t="6463" x="8010525" y="3535363"/>
          <p14:tracePt t="6466" x="8151813" y="3567113"/>
          <p14:tracePt t="6471" x="8308975" y="3575050"/>
          <p14:tracePt t="6475" x="8466138" y="3606800"/>
          <p14:tracePt t="6479" x="8624888" y="3629025"/>
          <p14:tracePt t="6483" x="8797925" y="3660775"/>
          <p14:tracePt t="6488" x="8978900" y="3684588"/>
          <p14:tracePt t="6492" x="9151938" y="3700463"/>
          <p14:tracePt t="6495" x="9380538" y="3732213"/>
          <p14:tracePt t="6500" x="9593263" y="3756025"/>
          <p14:tracePt t="6503" x="9798050" y="3787775"/>
          <p14:tracePt t="6507" x="9979025" y="3819525"/>
          <p14:tracePt t="6512" x="10191750" y="3849688"/>
          <p14:tracePt t="6521" x="10561638" y="3905250"/>
          <p14:tracePt t="6524" x="10718800" y="3921125"/>
          <p14:tracePt t="6527" x="10875963" y="3929063"/>
          <p14:tracePt t="6530" x="11018838" y="3944938"/>
          <p14:tracePt t="6534" x="11144250" y="3952875"/>
          <p14:tracePt t="6539" x="11263313" y="3984625"/>
          <p14:tracePt t="6544" x="11372850" y="3992563"/>
          <p14:tracePt t="6548" x="11468100" y="4008438"/>
          <p14:tracePt t="6553" x="11545888" y="4008438"/>
          <p14:tracePt t="6554" x="11633200" y="4016375"/>
          <p14:tracePt t="6558" x="11695113" y="4030663"/>
          <p14:tracePt t="6560" x="11758613" y="4038600"/>
          <p14:tracePt t="6564" x="11830050" y="4046538"/>
          <p14:tracePt t="6568" x="11853863" y="4046538"/>
          <p14:tracePt t="6572" x="11869738" y="4046538"/>
          <p14:tracePt t="6576" x="11885613" y="4046538"/>
          <p14:tracePt t="6581" x="11891963" y="4046538"/>
          <p14:tracePt t="6592" x="11899900" y="4046538"/>
          <p14:tracePt t="6672" x="11907838" y="4046538"/>
          <p14:tracePt t="6676" x="11915775" y="4046538"/>
          <p14:tracePt t="6681" x="11923713" y="4046538"/>
          <p14:tracePt t="6685" x="11931650" y="4046538"/>
          <p14:tracePt t="6690" x="11955463" y="4046538"/>
          <p14:tracePt t="6693" x="11971338" y="4046538"/>
          <p14:tracePt t="6696" x="11995150" y="4046538"/>
          <p14:tracePt t="6700" x="12018963" y="4046538"/>
          <p14:tracePt t="6705" x="12090400" y="4046538"/>
          <p14:tracePt t="6710" x="12184063" y="40465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49B8BE-7538-46F4-ABBF-CC6E684C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38" y="1538023"/>
            <a:ext cx="5906324" cy="378195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2BCB00F-C336-40F9-9A15-92A77CDC1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7"/>
    </mc:Choice>
    <mc:Fallback>
      <p:transition spd="slow" advTm="6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1" x="12096750" y="3692525"/>
          <p14:tracePt t="2374" x="12066588" y="3700463"/>
          <p14:tracePt t="2376" x="12034838" y="3700463"/>
          <p14:tracePt t="2380" x="11987213" y="3716338"/>
          <p14:tracePt t="2384" x="11931650" y="3732213"/>
          <p14:tracePt t="2388" x="11877675" y="3748088"/>
          <p14:tracePt t="2394" x="11814175" y="3763963"/>
          <p14:tracePt t="2399" x="11742738" y="3787775"/>
          <p14:tracePt t="2400" x="11680825" y="3811588"/>
          <p14:tracePt t="2405" x="11609388" y="3819525"/>
          <p14:tracePt t="2409" x="11545888" y="3841750"/>
          <p14:tracePt t="2413" x="11460163" y="3849688"/>
          <p14:tracePt t="2417" x="11396663" y="3865563"/>
          <p14:tracePt t="2422" x="11309350" y="3873500"/>
          <p14:tracePt t="2426" x="11231563" y="3889375"/>
          <p14:tracePt t="2429" x="11152188" y="3897313"/>
          <p14:tracePt t="2433" x="11058525" y="3913188"/>
          <p14:tracePt t="2438" x="10939463" y="3921125"/>
          <p14:tracePt t="2442" x="10845800" y="3944938"/>
          <p14:tracePt t="2446" x="10734675" y="3960813"/>
          <p14:tracePt t="2450" x="10641013" y="3960813"/>
          <p14:tracePt t="2453" x="10529888" y="3976688"/>
          <p14:tracePt t="2458" x="10285413" y="4000500"/>
          <p14:tracePt t="2465" x="10160000" y="4022725"/>
          <p14:tracePt t="2466" x="10034588" y="4038600"/>
          <p14:tracePt t="2471" x="9907588" y="4062413"/>
          <p14:tracePt t="2476" x="9782175" y="4070350"/>
          <p14:tracePt t="2479" x="9648825" y="4086225"/>
          <p14:tracePt t="2483" x="9505950" y="4102100"/>
          <p14:tracePt t="2487" x="9380538" y="4125913"/>
          <p14:tracePt t="2490" x="9253538" y="4141788"/>
          <p14:tracePt t="2495" x="9144000" y="4149725"/>
          <p14:tracePt t="2499" x="9034463" y="4173538"/>
          <p14:tracePt t="2504" x="8915400" y="4189413"/>
          <p14:tracePt t="2507" x="8821738" y="4197350"/>
          <p14:tracePt t="2512" x="8726488" y="4213225"/>
          <p14:tracePt t="2516" x="8632825" y="4219575"/>
          <p14:tracePt t="2520" x="8529638" y="4235450"/>
          <p14:tracePt t="2522" x="8434388" y="4251325"/>
          <p14:tracePt t="2527" x="8356600" y="4259263"/>
          <p14:tracePt t="2531" x="8277225" y="4259263"/>
          <p14:tracePt t="2534" x="8215313" y="4259263"/>
          <p14:tracePt t="2538" x="8143875" y="4259263"/>
          <p14:tracePt t="2542" x="8080375" y="4259263"/>
          <p14:tracePt t="2546" x="8032750" y="4259263"/>
          <p14:tracePt t="2550" x="8010525" y="4259263"/>
          <p14:tracePt t="2554" x="7986713" y="4259263"/>
          <p14:tracePt t="2558" x="7970838" y="4259263"/>
          <p14:tracePt t="2562" x="7962900" y="4259263"/>
          <p14:tracePt t="2566" x="7954963" y="4259263"/>
          <p14:tracePt t="2570" x="7947025" y="4259263"/>
          <p14:tracePt t="2892" x="7939088" y="4267200"/>
          <p14:tracePt t="2932" x="7939088" y="4275138"/>
          <p14:tracePt t="2941" x="7939088" y="4283075"/>
          <p14:tracePt t="2956" x="7939088" y="4291013"/>
          <p14:tracePt t="2963" x="7939088" y="4298950"/>
          <p14:tracePt t="2968" x="7939088" y="4306888"/>
          <p14:tracePt t="2971" x="7939088" y="4314825"/>
          <p14:tracePt t="2976" x="7939088" y="4330700"/>
          <p14:tracePt t="2979" x="7939088" y="4338638"/>
          <p14:tracePt t="2984" x="7939088" y="4346575"/>
          <p14:tracePt t="2987" x="7939088" y="4362450"/>
          <p14:tracePt t="2991" x="7947025" y="4370388"/>
          <p14:tracePt t="2996" x="7954963" y="4378325"/>
          <p14:tracePt t="2999" x="7962900" y="4386263"/>
          <p14:tracePt t="3004" x="7970838" y="4402138"/>
          <p14:tracePt t="3008" x="7970838" y="4408488"/>
          <p14:tracePt t="3013" x="7986713" y="4432300"/>
          <p14:tracePt t="3020" x="7994650" y="4448175"/>
          <p14:tracePt t="3024" x="7994650" y="4456113"/>
          <p14:tracePt t="3028" x="8002588" y="4471988"/>
          <p14:tracePt t="3033" x="8002588" y="4479925"/>
          <p14:tracePt t="3034" x="8002588" y="4487863"/>
          <p14:tracePt t="3039" x="8010525" y="4495800"/>
          <p14:tracePt t="3046" x="8018463" y="4511675"/>
          <p14:tracePt t="3054" x="8018463" y="4519613"/>
          <p14:tracePt t="3066" x="8026400" y="4527550"/>
          <p14:tracePt t="3074" x="8026400" y="4535488"/>
          <p14:tracePt t="3077" x="8026400" y="4543425"/>
          <p14:tracePt t="3081" x="8026400" y="4551363"/>
          <p14:tracePt t="3085" x="8032750" y="4551363"/>
          <p14:tracePt t="3101" x="8040688" y="4559300"/>
          <p14:tracePt t="3396" x="8040688" y="4567238"/>
          <p14:tracePt t="3440" x="8040688" y="4575175"/>
          <p14:tracePt t="3451" x="8040688" y="4583113"/>
          <p14:tracePt t="3466" x="8040688" y="4591050"/>
          <p14:tracePt t="3542" x="8040688" y="4598988"/>
          <p14:tracePt t="3558" x="8032750" y="4598988"/>
          <p14:tracePt t="3570" x="8026400" y="4598988"/>
          <p14:tracePt t="3602" x="8026400" y="4605338"/>
          <p14:tracePt t="3630" x="8018463" y="4605338"/>
          <p14:tracePt t="3652" x="8010525" y="4605338"/>
          <p14:tracePt t="3661" x="8002588" y="4605338"/>
          <p14:tracePt t="3665" x="7994650" y="4605338"/>
          <p14:tracePt t="3668" x="7986713" y="4605338"/>
          <p14:tracePt t="3672" x="7978775" y="4605338"/>
          <p14:tracePt t="3684" x="7970838" y="4605338"/>
          <p14:tracePt t="3689" x="7962900" y="4605338"/>
          <p14:tracePt t="3696" x="7939088" y="4605338"/>
          <p14:tracePt t="3702" x="7923213" y="4598988"/>
          <p14:tracePt t="3706" x="7915275" y="4598988"/>
          <p14:tracePt t="3710" x="7907338" y="4591050"/>
          <p14:tracePt t="3714" x="7899400" y="4583113"/>
          <p14:tracePt t="3718" x="7899400" y="4575175"/>
          <p14:tracePt t="3722" x="7883525" y="4559300"/>
          <p14:tracePt t="3733" x="7875588" y="4551363"/>
          <p14:tracePt t="3736" x="7867650" y="4527550"/>
          <p14:tracePt t="3739" x="7859713" y="4519613"/>
          <p14:tracePt t="3743" x="7835900" y="4495800"/>
          <p14:tracePt t="3746" x="7827963" y="4495800"/>
          <p14:tracePt t="3750" x="7821613" y="4487863"/>
          <p14:tracePt t="3755" x="7813675" y="4479925"/>
          <p14:tracePt t="3758" x="7813675" y="4471988"/>
          <p14:tracePt t="3762" x="7797800" y="4456113"/>
          <p14:tracePt t="3767" x="7789863" y="4448175"/>
          <p14:tracePt t="3770" x="7789863" y="4440238"/>
          <p14:tracePt t="3776" x="7789863" y="4432300"/>
          <p14:tracePt t="3780" x="7781925" y="4424363"/>
          <p14:tracePt t="3784" x="7781925" y="4416425"/>
          <p14:tracePt t="3788" x="7773988" y="4408488"/>
          <p14:tracePt t="3790" x="7773988" y="4394200"/>
          <p14:tracePt t="3795" x="7773988" y="4386263"/>
          <p14:tracePt t="3799" x="7773988" y="4370388"/>
          <p14:tracePt t="3803" x="7766050" y="4354513"/>
          <p14:tracePt t="3813" x="7766050" y="4346575"/>
          <p14:tracePt t="3815" x="7758113" y="4322763"/>
          <p14:tracePt t="3818" x="7758113" y="4314825"/>
          <p14:tracePt t="3823" x="7758113" y="4306888"/>
          <p14:tracePt t="3828" x="7750175" y="4298950"/>
          <p14:tracePt t="3831" x="7742238" y="4283075"/>
          <p14:tracePt t="3844" x="7734300" y="4275138"/>
          <p14:tracePt t="3853" x="7734300" y="4267200"/>
          <p14:tracePt t="3866" x="7734300" y="4259263"/>
          <p14:tracePt t="3874" x="7734300" y="4251325"/>
          <p14:tracePt t="3879" x="7734300" y="4243388"/>
          <p14:tracePt t="3882" x="7734300" y="4235450"/>
          <p14:tracePt t="3884" x="7726363" y="4227513"/>
          <p14:tracePt t="3906" x="7718425" y="4219575"/>
          <p14:tracePt t="3918" x="7718425" y="4213225"/>
          <p14:tracePt t="3989" x="7702550" y="4205288"/>
          <p14:tracePt t="3994" x="7694613" y="4205288"/>
          <p14:tracePt t="3997" x="7686675" y="4205288"/>
          <p14:tracePt t="4002" x="7678738" y="4219575"/>
          <p14:tracePt t="4006" x="7662863" y="4219575"/>
          <p14:tracePt t="4010" x="7646988" y="4219575"/>
          <p14:tracePt t="4018" x="7623175" y="4219575"/>
          <p14:tracePt t="4021" x="7608888" y="4219575"/>
          <p14:tracePt t="4026" x="7585075" y="4219575"/>
          <p14:tracePt t="4029" x="7553325" y="4227513"/>
          <p14:tracePt t="4033" x="7537450" y="4227513"/>
          <p14:tracePt t="4037" x="7458075" y="4227513"/>
          <p14:tracePt t="4041" x="7372350" y="4235450"/>
          <p14:tracePt t="4043" x="7308850" y="4251325"/>
          <p14:tracePt t="4046" x="7285038" y="4259263"/>
          <p14:tracePt t="4050" x="7269163" y="4259263"/>
          <p14:tracePt t="4054" x="7229475" y="4259263"/>
          <p14:tracePt t="4058" x="7207250" y="4259263"/>
          <p14:tracePt t="4062" x="7191375" y="4267200"/>
          <p14:tracePt t="4066" x="7167563" y="4267200"/>
          <p14:tracePt t="4070" x="7159625" y="4267200"/>
          <p14:tracePt t="4074" x="7151688" y="4267200"/>
          <p14:tracePt t="4080" x="7143750" y="4267200"/>
          <p14:tracePt t="4082" x="7127875" y="4267200"/>
          <p14:tracePt t="4091" x="7119938" y="4267200"/>
          <p14:tracePt t="4112" x="7112000" y="4267200"/>
          <p14:tracePt t="4121" x="7104063" y="4267200"/>
          <p14:tracePt t="4124" x="7104063" y="4259263"/>
          <p14:tracePt t="4131" x="7104063" y="4251325"/>
          <p14:tracePt t="4140" x="7104063" y="4243388"/>
          <p14:tracePt t="4152" x="7104063" y="4235450"/>
          <p14:tracePt t="4156" x="7104063" y="4227513"/>
          <p14:tracePt t="4161" x="7104063" y="4219575"/>
          <p14:tracePt t="4164" x="7104063" y="4213225"/>
          <p14:tracePt t="4167" x="7104063" y="4205288"/>
          <p14:tracePt t="4171" x="7104063" y="4197350"/>
          <p14:tracePt t="4176" x="7104063" y="4189413"/>
          <p14:tracePt t="4184" x="7104063" y="4157663"/>
          <p14:tracePt t="4192" x="7104063" y="4149725"/>
          <p14:tracePt t="4196" x="7104063" y="4141788"/>
          <p14:tracePt t="4200" x="7104063" y="4133850"/>
          <p14:tracePt t="4203" x="7104063" y="4125913"/>
          <p14:tracePt t="4208" x="7104063" y="4117975"/>
          <p14:tracePt t="4212" x="7104063" y="4110038"/>
          <p14:tracePt t="4216" x="7104063" y="4102100"/>
          <p14:tracePt t="4224" x="7104063" y="4086225"/>
          <p14:tracePt t="4227" x="7104063" y="4078288"/>
          <p14:tracePt t="4237" x="7104063" y="4062413"/>
          <p14:tracePt t="4242" x="7104063" y="4054475"/>
          <p14:tracePt t="4246" x="7104063" y="4046538"/>
          <p14:tracePt t="4256" x="7104063" y="4038600"/>
          <p14:tracePt t="4263" x="7104063" y="4022725"/>
          <p14:tracePt t="4265" x="7104063" y="4016375"/>
          <p14:tracePt t="4270" x="7119938" y="4000500"/>
          <p14:tracePt t="4278" x="7127875" y="3984625"/>
          <p14:tracePt t="4282" x="7143750" y="3968750"/>
          <p14:tracePt t="4286" x="7151688" y="3960813"/>
          <p14:tracePt t="4290" x="7175500" y="3937000"/>
          <p14:tracePt t="4293" x="7183438" y="3929063"/>
          <p14:tracePt t="4298" x="7207250" y="3905250"/>
          <p14:tracePt t="4301" x="7221538" y="3897313"/>
          <p14:tracePt t="4306" x="7229475" y="3889375"/>
          <p14:tracePt t="4310" x="7229475" y="3881438"/>
          <p14:tracePt t="4313" x="7253288" y="3865563"/>
          <p14:tracePt t="4317" x="7261225" y="3865563"/>
          <p14:tracePt t="4321" x="7269163" y="3865563"/>
          <p14:tracePt t="4326" x="7277100" y="3857625"/>
          <p14:tracePt t="4328" x="7285038" y="3857625"/>
          <p14:tracePt t="4333" x="7292975" y="3857625"/>
          <p14:tracePt t="4338" x="7292975" y="3849688"/>
          <p14:tracePt t="4342" x="7300913" y="3841750"/>
          <p14:tracePt t="4347" x="7308850" y="3841750"/>
          <p14:tracePt t="4354" x="7316788" y="3841750"/>
          <p14:tracePt t="4363" x="7324725" y="3841750"/>
          <p14:tracePt t="4365" x="7332663" y="3841750"/>
          <p14:tracePt t="4370" x="7340600" y="3841750"/>
          <p14:tracePt t="4378" x="7348538" y="3841750"/>
          <p14:tracePt t="4381" x="7356475" y="3841750"/>
          <p14:tracePt t="4385" x="7364413" y="3841750"/>
          <p14:tracePt t="4390" x="7380288" y="3849688"/>
          <p14:tracePt t="4394" x="7388225" y="3857625"/>
          <p14:tracePt t="4401" x="7396163" y="3865563"/>
          <p14:tracePt t="4410" x="7404100" y="3873500"/>
          <p14:tracePt t="4413" x="7412038" y="3881438"/>
          <p14:tracePt t="4418" x="7426325" y="3897313"/>
          <p14:tracePt t="4422" x="7426325" y="3905250"/>
          <p14:tracePt t="4426" x="7434263" y="3913188"/>
          <p14:tracePt t="4428" x="7442200" y="3921125"/>
          <p14:tracePt t="4433" x="7442200" y="3929063"/>
          <p14:tracePt t="4435" x="7450138" y="3937000"/>
          <p14:tracePt t="4438" x="7458075" y="3944938"/>
          <p14:tracePt t="4445" x="7458075" y="3952875"/>
          <p14:tracePt t="4449" x="7466013" y="3960813"/>
          <p14:tracePt t="4450" x="7466013" y="3968750"/>
          <p14:tracePt t="4454" x="7473950" y="3976688"/>
          <p14:tracePt t="4459" x="7481888" y="3984625"/>
          <p14:tracePt t="4471" x="7481888" y="3992563"/>
          <p14:tracePt t="4475" x="7497763" y="4008438"/>
          <p14:tracePt t="4479" x="7497763" y="4016375"/>
          <p14:tracePt t="4488" x="7497763" y="4022725"/>
          <p14:tracePt t="4491" x="7497763" y="4030663"/>
          <p14:tracePt t="4496" x="7497763" y="4038600"/>
          <p14:tracePt t="4499" x="7497763" y="4046538"/>
          <p14:tracePt t="4513" x="7497763" y="4054475"/>
          <p14:tracePt t="4515" x="7497763" y="4062413"/>
          <p14:tracePt t="4524" x="7497763" y="4070350"/>
          <p14:tracePt t="4528" x="7497763" y="4078288"/>
          <p14:tracePt t="4531" x="7497763" y="4086225"/>
          <p14:tracePt t="4540" x="7497763" y="4094163"/>
          <p14:tracePt t="4551" x="7497763" y="4102100"/>
          <p14:tracePt t="4556" x="7497763" y="4110038"/>
          <p14:tracePt t="4563" x="7497763" y="4117975"/>
          <p14:tracePt t="4571" x="7497763" y="4125913"/>
          <p14:tracePt t="4589" x="7497763" y="4133850"/>
          <p14:tracePt t="4869" x="7513638" y="4133850"/>
          <p14:tracePt t="4873" x="7545388" y="4133850"/>
          <p14:tracePt t="4876" x="7585075" y="4133850"/>
          <p14:tracePt t="4880" x="7654925" y="4133850"/>
          <p14:tracePt t="4884" x="7734300" y="4133850"/>
          <p14:tracePt t="4896" x="8080375" y="4125913"/>
          <p14:tracePt t="4900" x="8207375" y="4125913"/>
          <p14:tracePt t="4903" x="8364538" y="4125913"/>
          <p14:tracePt t="4906" x="8521700" y="4125913"/>
          <p14:tracePt t="4911" x="8678863" y="4125913"/>
          <p14:tracePt t="4915" x="8821738" y="4125913"/>
          <p14:tracePt t="4919" x="8963025" y="4125913"/>
          <p14:tracePt t="4923" x="9112250" y="4125913"/>
          <p14:tracePt t="4927" x="9253538" y="4125913"/>
          <p14:tracePt t="4932" x="9396413" y="4125913"/>
          <p14:tracePt t="4934" x="9537700" y="4125913"/>
          <p14:tracePt t="4938" x="9678988" y="4125913"/>
          <p14:tracePt t="4942" x="9821863" y="4125913"/>
          <p14:tracePt t="4946" x="9947275" y="4125913"/>
          <p14:tracePt t="4950" x="10072688" y="4125913"/>
          <p14:tracePt t="4954" x="10199688" y="4125913"/>
          <p14:tracePt t="4958" x="10309225" y="4125913"/>
          <p14:tracePt t="4962" x="10420350" y="4125913"/>
          <p14:tracePt t="4966" x="10514013" y="4125913"/>
          <p14:tracePt t="4970" x="10609263" y="4125913"/>
          <p14:tracePt t="4975" x="10687050" y="4125913"/>
          <p14:tracePt t="4978" x="10766425" y="4125913"/>
          <p14:tracePt t="4982" x="10829925" y="4125913"/>
          <p14:tracePt t="4988" x="10891838" y="4125913"/>
          <p14:tracePt t="4990" x="10955338" y="4125913"/>
          <p14:tracePt t="4995" x="11002963" y="4125913"/>
          <p14:tracePt t="5000" x="11058525" y="4125913"/>
          <p14:tracePt t="5003" x="11104563" y="4125913"/>
          <p14:tracePt t="5006" x="11152188" y="4125913"/>
          <p14:tracePt t="5010" x="11183938" y="4125913"/>
          <p14:tracePt t="5014" x="11199813" y="4125913"/>
          <p14:tracePt t="5021" x="11207750" y="4125913"/>
          <p14:tracePt t="5023" x="11215688" y="4125913"/>
          <p14:tracePt t="5029" x="11223625" y="4125913"/>
          <p14:tracePt t="5033" x="11231563" y="4117975"/>
          <p14:tracePt t="5042" x="11239500" y="4110038"/>
          <p14:tracePt t="5050" x="11247438" y="4110038"/>
          <p14:tracePt t="5054" x="11247438" y="4102100"/>
          <p14:tracePt t="5058" x="11263313" y="4102100"/>
          <p14:tracePt t="5063" x="11271250" y="4102100"/>
          <p14:tracePt t="5067" x="11285538" y="4102100"/>
          <p14:tracePt t="5070" x="11301413" y="4102100"/>
          <p14:tracePt t="5072" x="11309350" y="4094163"/>
          <p14:tracePt t="5076" x="11333163" y="4086225"/>
          <p14:tracePt t="5080" x="11356975" y="4078288"/>
          <p14:tracePt t="5084" x="11372850" y="4078288"/>
          <p14:tracePt t="5088" x="11396663" y="4070350"/>
          <p14:tracePt t="5092" x="11412538" y="4062413"/>
          <p14:tracePt t="5096" x="11436350" y="4054475"/>
          <p14:tracePt t="5100" x="11468100" y="4046538"/>
          <p14:tracePt t="5104" x="11537950" y="4022725"/>
          <p14:tracePt t="5109" x="11609388" y="4016375"/>
          <p14:tracePt t="5113" x="11672888" y="4016375"/>
          <p14:tracePt t="5118" x="11718925" y="4000500"/>
          <p14:tracePt t="5121" x="11750675" y="3984625"/>
          <p14:tracePt t="5125" x="11750675" y="3976688"/>
          <p14:tracePt t="5130" x="11774488" y="3976688"/>
          <p14:tracePt t="5134" x="11782425" y="3968750"/>
          <p14:tracePt t="5138" x="11806238" y="3968750"/>
          <p14:tracePt t="5141" x="11814175" y="3968750"/>
          <p14:tracePt t="5146" x="11822113" y="3968750"/>
          <p14:tracePt t="5150" x="11830050" y="3960813"/>
          <p14:tracePt t="5153" x="11837988" y="3960813"/>
          <p14:tracePt t="5157" x="11845925" y="3952875"/>
          <p14:tracePt t="5161" x="11869738" y="3937000"/>
          <p14:tracePt t="5165" x="11877675" y="3929063"/>
          <p14:tracePt t="5170" x="11899900" y="3913188"/>
          <p14:tracePt t="5173" x="11915775" y="3905250"/>
          <p14:tracePt t="5177" x="11939588" y="3897313"/>
          <p14:tracePt t="5180" x="11947525" y="3889375"/>
          <p14:tracePt t="5186" x="11971338" y="3881438"/>
          <p14:tracePt t="5190" x="11979275" y="3873500"/>
          <p14:tracePt t="5192" x="12003088" y="3865563"/>
          <p14:tracePt t="5197" x="12011025" y="3857625"/>
          <p14:tracePt t="5201" x="12026900" y="3857625"/>
          <p14:tracePt t="5205" x="12042775" y="3841750"/>
          <p14:tracePt t="5210" x="12066588" y="3833813"/>
          <p14:tracePt t="5213" x="12074525" y="3833813"/>
          <p14:tracePt t="5216" x="12090400" y="3819525"/>
          <p14:tracePt t="5221" x="12096750" y="3819525"/>
          <p14:tracePt t="5226" x="12112625" y="3803650"/>
          <p14:tracePt t="5231" x="12136438" y="3779838"/>
          <p14:tracePt t="5236" x="12144375" y="3779838"/>
          <p14:tracePt t="5239" x="12152313" y="3779838"/>
          <p14:tracePt t="5247" x="12160250" y="3771900"/>
          <p14:tracePt t="5256" x="12160250" y="3763963"/>
          <p14:tracePt t="5263" x="12168188" y="3756025"/>
          <p14:tracePt t="5268" x="12176125" y="3756025"/>
          <p14:tracePt t="5276" x="12184063" y="37480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2A0771-8AB8-42DE-9C8A-896E8A84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46"/>
            <a:ext cx="12192000" cy="652330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E07AE1C-69A2-4F6E-B7B9-A1009EEC5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9"/>
    </mc:Choice>
    <mc:Fallback>
      <p:transition spd="slow" advTm="8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0" x="12082463" y="3795713"/>
          <p14:tracePt t="854" x="12011025" y="3819525"/>
          <p14:tracePt t="858" x="11939588" y="3841750"/>
          <p14:tracePt t="861" x="11891963" y="3849688"/>
          <p14:tracePt t="865" x="11837988" y="3873500"/>
          <p14:tracePt t="870" x="11774488" y="3881438"/>
          <p14:tracePt t="874" x="11718925" y="3897313"/>
          <p14:tracePt t="879" x="11649075" y="3921125"/>
          <p14:tracePt t="883" x="11625263" y="3929063"/>
          <p14:tracePt t="886" x="11601450" y="3937000"/>
          <p14:tracePt t="891" x="11561763" y="3952875"/>
          <p14:tracePt t="894" x="11522075" y="3960813"/>
          <p14:tracePt t="899" x="11476038" y="3976688"/>
          <p14:tracePt t="903" x="11412538" y="3984625"/>
          <p14:tracePt t="906" x="11356975" y="3992563"/>
          <p14:tracePt t="911" x="11239500" y="4030663"/>
          <p14:tracePt t="915" x="11183938" y="4046538"/>
          <p14:tracePt t="919" x="11120438" y="4062413"/>
          <p14:tracePt t="923" x="11050588" y="4086225"/>
          <p14:tracePt t="927" x="10979150" y="4102100"/>
          <p14:tracePt t="931" x="10915650" y="4125913"/>
          <p14:tracePt t="935" x="10845800" y="4149725"/>
          <p14:tracePt t="939" x="10782300" y="4165600"/>
          <p14:tracePt t="943" x="10710863" y="4181475"/>
          <p14:tracePt t="948" x="10648950" y="4197350"/>
          <p14:tracePt t="953" x="10593388" y="4219575"/>
          <p14:tracePt t="957" x="10537825" y="4227513"/>
          <p14:tracePt t="961" x="10482263" y="4251325"/>
          <p14:tracePt t="965" x="10452100" y="4259263"/>
          <p14:tracePt t="967" x="10396538" y="4275138"/>
          <p14:tracePt t="971" x="10380663" y="4283075"/>
          <p14:tracePt t="975" x="10364788" y="4291013"/>
          <p14:tracePt t="979" x="10340975" y="4314825"/>
          <p14:tracePt t="983" x="10333038" y="4314825"/>
          <p14:tracePt t="987" x="10325100" y="4322763"/>
          <p14:tracePt t="991" x="10309225" y="4330700"/>
          <p14:tracePt t="995" x="10301288" y="4330700"/>
          <p14:tracePt t="1000" x="10293350" y="4330700"/>
          <p14:tracePt t="1003" x="10285413" y="4330700"/>
          <p14:tracePt t="1009" x="10285413" y="4338638"/>
          <p14:tracePt t="1017" x="10277475" y="4346575"/>
          <p14:tracePt t="1020" x="10269538" y="4354513"/>
          <p14:tracePt t="1049" x="10261600" y="4354513"/>
          <p14:tracePt t="1053" x="10255250" y="4362450"/>
          <p14:tracePt t="1090" x="10255250" y="4370388"/>
          <p14:tracePt t="1167" x="10247313" y="4370388"/>
          <p14:tracePt t="1224" x="10239375" y="4370388"/>
          <p14:tracePt t="1230" x="10239375" y="4386263"/>
          <p14:tracePt t="1239" x="10231438" y="4394200"/>
          <p14:tracePt t="1247" x="10231438" y="4402138"/>
          <p14:tracePt t="1254" x="10223500" y="4408488"/>
          <p14:tracePt t="1262" x="10215563" y="4416425"/>
          <p14:tracePt t="1275" x="10207625" y="4416425"/>
          <p14:tracePt t="1283" x="10199688" y="4424363"/>
          <p14:tracePt t="1287" x="10199688" y="4432300"/>
          <p14:tracePt t="1295" x="10191750" y="4440238"/>
          <p14:tracePt t="1305" x="10183813" y="4440238"/>
          <p14:tracePt t="1314" x="10175875" y="4448175"/>
          <p14:tracePt t="1319" x="10167938" y="4456113"/>
          <p14:tracePt t="1324" x="10160000" y="4464050"/>
          <p14:tracePt t="1333" x="10152063" y="4464050"/>
          <p14:tracePt t="1338" x="10152063" y="4471988"/>
          <p14:tracePt t="1341" x="10144125" y="4479925"/>
          <p14:tracePt t="1350" x="10136188" y="4487863"/>
          <p14:tracePt t="1356" x="10120313" y="4495800"/>
          <p14:tracePt t="1361" x="10112375" y="4495800"/>
          <p14:tracePt t="1365" x="10104438" y="4503738"/>
          <p14:tracePt t="1370" x="10096500" y="4511675"/>
          <p14:tracePt t="1377" x="10088563" y="4519613"/>
          <p14:tracePt t="1381" x="10080625" y="4527550"/>
          <p14:tracePt t="1385" x="10072688" y="4535488"/>
          <p14:tracePt t="1389" x="10064750" y="4543425"/>
          <p14:tracePt t="1393" x="10058400" y="4543425"/>
          <p14:tracePt t="1400" x="10042525" y="4559300"/>
          <p14:tracePt t="1404" x="10034588" y="4559300"/>
          <p14:tracePt t="1409" x="10026650" y="4567238"/>
          <p14:tracePt t="1413" x="10018713" y="4575175"/>
          <p14:tracePt t="1416" x="10010775" y="4575175"/>
          <p14:tracePt t="1420" x="10002838" y="4575175"/>
          <p14:tracePt t="1423" x="9994900" y="4583113"/>
          <p14:tracePt t="1429" x="9986963" y="4583113"/>
          <p14:tracePt t="1432" x="9971088" y="4591050"/>
          <p14:tracePt t="1436" x="9971088" y="4598988"/>
          <p14:tracePt t="1441" x="9963150" y="4605338"/>
          <p14:tracePt t="1445" x="9955213" y="4605338"/>
          <p14:tracePt t="1449" x="9947275" y="4613275"/>
          <p14:tracePt t="1452" x="9939338" y="4621213"/>
          <p14:tracePt t="1456" x="9923463" y="4621213"/>
          <p14:tracePt t="1460" x="9923463" y="4629150"/>
          <p14:tracePt t="1465" x="9915525" y="4629150"/>
          <p14:tracePt t="1469" x="9907588" y="4629150"/>
          <p14:tracePt t="1471" x="9891713" y="4637088"/>
          <p14:tracePt t="1476" x="9875838" y="4637088"/>
          <p14:tracePt t="1484" x="9859963" y="4652963"/>
          <p14:tracePt t="1488" x="9845675" y="4652963"/>
          <p14:tracePt t="1493" x="9829800" y="4660900"/>
          <p14:tracePt t="1497" x="9821863" y="4668838"/>
          <p14:tracePt t="1502" x="9798050" y="4684713"/>
          <p14:tracePt t="1505" x="9790113" y="4692650"/>
          <p14:tracePt t="1518" x="9782175" y="4700588"/>
          <p14:tracePt t="1522" x="9774238" y="4700588"/>
          <p14:tracePt t="1526" x="9766300" y="4700588"/>
          <p14:tracePt t="1538" x="9758363" y="4700588"/>
          <p14:tracePt t="5453" x="9750425" y="4716463"/>
          <p14:tracePt t="5462" x="9742488" y="4716463"/>
          <p14:tracePt t="5466" x="9734550" y="4724400"/>
          <p14:tracePt t="5478" x="9726613" y="4732338"/>
          <p14:tracePt t="5497" x="9718675" y="4740275"/>
          <p14:tracePt t="5509" x="9710738" y="4740275"/>
          <p14:tracePt t="5513" x="9702800" y="4748213"/>
          <p14:tracePt t="5529" x="9694863" y="4756150"/>
          <p14:tracePt t="5536" x="9686925" y="4764088"/>
          <p14:tracePt t="5541" x="9678988" y="4764088"/>
          <p14:tracePt t="5545" x="9671050" y="4772025"/>
          <p14:tracePt t="5548" x="9663113" y="4772025"/>
          <p14:tracePt t="5557" x="9648825" y="4787900"/>
          <p14:tracePt t="5566" x="9632950" y="4787900"/>
          <p14:tracePt t="5569" x="9617075" y="4795838"/>
          <p14:tracePt t="5573" x="9609138" y="4795838"/>
          <p14:tracePt t="5577" x="9593263" y="4802188"/>
          <p14:tracePt t="5580" x="9585325" y="4810125"/>
          <p14:tracePt t="5586" x="9569450" y="4810125"/>
          <p14:tracePt t="5588" x="9545638" y="4833938"/>
          <p14:tracePt t="5593" x="9537700" y="4833938"/>
          <p14:tracePt t="5595" x="9513888" y="4849813"/>
          <p14:tracePt t="5597" x="9498013" y="4849813"/>
          <p14:tracePt t="5601" x="9482138" y="4857750"/>
          <p14:tracePt t="5605" x="9466263" y="4857750"/>
          <p14:tracePt t="5609" x="9444038" y="4873625"/>
          <p14:tracePt t="5613" x="9428163" y="4881563"/>
          <p14:tracePt t="5618" x="9396413" y="4889500"/>
          <p14:tracePt t="5621" x="9372600" y="4905375"/>
          <p14:tracePt t="5625" x="9356725" y="4905375"/>
          <p14:tracePt t="5629" x="9332913" y="4913313"/>
          <p14:tracePt t="5633" x="9317038" y="4913313"/>
          <p14:tracePt t="5638" x="9301163" y="4913313"/>
          <p14:tracePt t="5641" x="9285288" y="4913313"/>
          <p14:tracePt t="5645" x="9269413" y="4921250"/>
          <p14:tracePt t="5649" x="9253538" y="4921250"/>
          <p14:tracePt t="5653" x="9245600" y="4921250"/>
          <p14:tracePt t="5657" x="9223375" y="4929188"/>
          <p14:tracePt t="5661" x="9207500" y="4929188"/>
          <p14:tracePt t="5665" x="9191625" y="4945063"/>
          <p14:tracePt t="5670" x="9183688" y="4945063"/>
          <p14:tracePt t="5674" x="9167813" y="4945063"/>
          <p14:tracePt t="5678" x="9159875" y="4945063"/>
          <p14:tracePt t="5681" x="9144000" y="4953000"/>
          <p14:tracePt t="5686" x="9136063" y="4953000"/>
          <p14:tracePt t="5692" x="9120188" y="4953000"/>
          <p14:tracePt t="5694" x="9104313" y="4953000"/>
          <p14:tracePt t="5699" x="9096375" y="4960938"/>
          <p14:tracePt t="5707" x="9088438" y="4968875"/>
          <p14:tracePt t="5711" x="9080500" y="4968875"/>
          <p14:tracePt t="5716" x="9064625" y="4968875"/>
          <p14:tracePt t="5718" x="9056688" y="4976813"/>
          <p14:tracePt t="5722" x="9048750" y="4976813"/>
          <p14:tracePt t="5727" x="9042400" y="4976813"/>
          <p14:tracePt t="5735" x="9034463" y="4976813"/>
          <p14:tracePt t="5738" x="9026525" y="4976813"/>
          <p14:tracePt t="5742" x="9018588" y="4984750"/>
          <p14:tracePt t="5746" x="9010650" y="4984750"/>
          <p14:tracePt t="5755" x="8986838" y="4992688"/>
          <p14:tracePt t="5759" x="8978900" y="4992688"/>
          <p14:tracePt t="5761" x="8963025" y="4999038"/>
          <p14:tracePt t="5771" x="8955088" y="4999038"/>
          <p14:tracePt t="5775" x="8939213" y="4999038"/>
          <p14:tracePt t="5778" x="8923338" y="4999038"/>
          <p14:tracePt t="5782" x="8899525" y="4999038"/>
          <p14:tracePt t="5786" x="8883650" y="4999038"/>
          <p14:tracePt t="5790" x="8859838" y="5006975"/>
          <p14:tracePt t="5793" x="8843963" y="5006975"/>
          <p14:tracePt t="5795" x="8829675" y="5006975"/>
          <p14:tracePt t="5799" x="8805863" y="5006975"/>
          <p14:tracePt t="5803" x="8774113" y="5006975"/>
          <p14:tracePt t="5809" x="8758238" y="5006975"/>
          <p14:tracePt t="5811" x="8734425" y="5006975"/>
          <p14:tracePt t="5815" x="8718550" y="5014913"/>
          <p14:tracePt t="5819" x="8694738" y="5014913"/>
          <p14:tracePt t="5823" x="8678863" y="5014913"/>
          <p14:tracePt t="5828" x="8662988" y="5014913"/>
          <p14:tracePt t="5831" x="8639175" y="5014913"/>
          <p14:tracePt t="5836" x="8624888" y="5014913"/>
          <p14:tracePt t="5841" x="8601075" y="5014913"/>
          <p14:tracePt t="5845" x="8585200" y="5014913"/>
          <p14:tracePt t="5849" x="8577263" y="5014913"/>
          <p14:tracePt t="5852" x="8561388" y="5014913"/>
          <p14:tracePt t="5856" x="8545513" y="5014913"/>
          <p14:tracePt t="5860" x="8529638" y="5014913"/>
          <p14:tracePt t="5865" x="8505825" y="5014913"/>
          <p14:tracePt t="5868" x="8497888" y="5014913"/>
          <p14:tracePt t="5873" x="8482013" y="5014913"/>
          <p14:tracePt t="5876" x="8474075" y="5014913"/>
          <p14:tracePt t="5881" x="8466138" y="5014913"/>
          <p14:tracePt t="5884" x="8458200" y="5014913"/>
          <p14:tracePt t="5889" x="8450263" y="5014913"/>
          <p14:tracePt t="5893" x="8442325" y="5014913"/>
          <p14:tracePt t="5897" x="8428038" y="5014913"/>
          <p14:tracePt t="5917" x="8372475" y="5014913"/>
          <p14:tracePt t="5921" x="8356600" y="5014913"/>
          <p14:tracePt t="5925" x="8340725" y="5014913"/>
          <p14:tracePt t="5929" x="8324850" y="5014913"/>
          <p14:tracePt t="5932" x="8316913" y="5014913"/>
          <p14:tracePt t="5936" x="8308975" y="5014913"/>
          <p14:tracePt t="5941" x="8301038" y="5014913"/>
          <p14:tracePt t="5944" x="8285163" y="5014913"/>
          <p14:tracePt t="5949" x="8277225" y="5014913"/>
          <p14:tracePt t="5952" x="8269288" y="5014913"/>
          <p14:tracePt t="5956" x="8253413" y="5014913"/>
          <p14:tracePt t="5960" x="8229600" y="5014913"/>
          <p14:tracePt t="5964" x="8223250" y="5014913"/>
          <p14:tracePt t="5972" x="8199438" y="5014913"/>
          <p14:tracePt t="5976" x="8183563" y="5014913"/>
          <p14:tracePt t="5981" x="8167688" y="5014913"/>
          <p14:tracePt t="5984" x="8151813" y="5014913"/>
          <p14:tracePt t="5988" x="8128000" y="5014913"/>
          <p14:tracePt t="5992" x="8112125" y="5006975"/>
          <p14:tracePt t="5994" x="8104188" y="4999038"/>
          <p14:tracePt t="6000" x="8088313" y="4999038"/>
          <p14:tracePt t="6003" x="8064500" y="4999038"/>
          <p14:tracePt t="6006" x="8032750" y="4992688"/>
          <p14:tracePt t="6011" x="8018463" y="4984750"/>
          <p14:tracePt t="6016" x="7994650" y="4976813"/>
          <p14:tracePt t="6018" x="7986713" y="4976813"/>
          <p14:tracePt t="6023" x="7962900" y="4960938"/>
          <p14:tracePt t="6027" x="7954963" y="4960938"/>
          <p14:tracePt t="6031" x="7931150" y="4953000"/>
          <p14:tracePt t="6039" x="7915275" y="4945063"/>
          <p14:tracePt t="6043" x="7907338" y="4937125"/>
          <p14:tracePt t="6047" x="7899400" y="4937125"/>
          <p14:tracePt t="6054" x="7875588" y="4913313"/>
          <p14:tracePt t="6059" x="7867650" y="4905375"/>
          <p14:tracePt t="6063" x="7859713" y="4897438"/>
          <p14:tracePt t="6066" x="7851775" y="4889500"/>
          <p14:tracePt t="6074" x="7851775" y="4873625"/>
          <p14:tracePt t="6079" x="7851775" y="4865688"/>
          <p14:tracePt t="6083" x="7851775" y="4857750"/>
          <p14:tracePt t="6087" x="7843838" y="4849813"/>
          <p14:tracePt t="6091" x="7843838" y="4841875"/>
          <p14:tracePt t="6095" x="7835900" y="4826000"/>
          <p14:tracePt t="6099" x="7835900" y="4810125"/>
          <p14:tracePt t="6103" x="7827963" y="4802188"/>
          <p14:tracePt t="6107" x="7813675" y="4779963"/>
          <p14:tracePt t="6111" x="7805738" y="4772025"/>
          <p14:tracePt t="6114" x="7789863" y="4748213"/>
          <p14:tracePt t="6118" x="7781925" y="4732338"/>
          <p14:tracePt t="6122" x="7781925" y="4716463"/>
          <p14:tracePt t="6126" x="7773988" y="4700588"/>
          <p14:tracePt t="6130" x="7766050" y="4684713"/>
          <p14:tracePt t="6133" x="7766050" y="4668838"/>
          <p14:tracePt t="6138" x="7750175" y="4645025"/>
          <p14:tracePt t="6141" x="7750175" y="4637088"/>
          <p14:tracePt t="6145" x="7742238" y="4613275"/>
          <p14:tracePt t="6149" x="7742238" y="4605338"/>
          <p14:tracePt t="6153" x="7726363" y="4583113"/>
          <p14:tracePt t="6157" x="7726363" y="4575175"/>
          <p14:tracePt t="6161" x="7726363" y="4543425"/>
          <p14:tracePt t="6165" x="7726363" y="4527550"/>
          <p14:tracePt t="6170" x="7718425" y="4511675"/>
          <p14:tracePt t="6173" x="7718425" y="4487863"/>
          <p14:tracePt t="6177" x="7710488" y="4471988"/>
          <p14:tracePt t="6181" x="7702550" y="4456113"/>
          <p14:tracePt t="6185" x="7702550" y="4440238"/>
          <p14:tracePt t="6190" x="7694613" y="4424363"/>
          <p14:tracePt t="6191" x="7686675" y="4408488"/>
          <p14:tracePt t="6196" x="7678738" y="4394200"/>
          <p14:tracePt t="6200" x="7678738" y="4386263"/>
          <p14:tracePt t="6204" x="7670800" y="4370388"/>
          <p14:tracePt t="6209" x="7670800" y="4362450"/>
          <p14:tracePt t="6297" x="7662863" y="4354513"/>
          <p14:tracePt t="6316" x="7654925" y="4354513"/>
          <p14:tracePt t="6325" x="7654925" y="4362450"/>
          <p14:tracePt t="6330" x="7639050" y="4378325"/>
          <p14:tracePt t="6332" x="7639050" y="4386263"/>
          <p14:tracePt t="6337" x="7631113" y="4408488"/>
          <p14:tracePt t="6340" x="7631113" y="4416425"/>
          <p14:tracePt t="6345" x="7616825" y="4440238"/>
          <p14:tracePt t="6349" x="7608888" y="4456113"/>
          <p14:tracePt t="6352" x="7608888" y="4471988"/>
          <p14:tracePt t="6355" x="7600950" y="4479925"/>
          <p14:tracePt t="6361" x="7593013" y="4495800"/>
          <p14:tracePt t="6369" x="7585075" y="4519613"/>
          <p14:tracePt t="6373" x="7585075" y="4535488"/>
          <p14:tracePt t="6376" x="7585075" y="4551363"/>
          <p14:tracePt t="6381" x="7577138" y="4575175"/>
          <p14:tracePt t="6384" x="7577138" y="4591050"/>
          <p14:tracePt t="6390" x="7577138" y="4629150"/>
          <p14:tracePt t="6394" x="7577138" y="4637088"/>
          <p14:tracePt t="6399" x="7577138" y="4660900"/>
          <p14:tracePt t="6402" x="7577138" y="4668838"/>
          <p14:tracePt t="6407" x="7577138" y="4692650"/>
          <p14:tracePt t="6409" x="7577138" y="4700588"/>
          <p14:tracePt t="6414" x="7577138" y="4708525"/>
          <p14:tracePt t="6419" x="7577138" y="4716463"/>
          <p14:tracePt t="6427" x="7577138" y="4724400"/>
          <p14:tracePt t="6431" x="7577138" y="4732338"/>
          <p14:tracePt t="6439" x="7577138" y="4740275"/>
          <p14:tracePt t="6491" x="7577138" y="4748213"/>
          <p14:tracePt t="6507" x="7577138" y="4756150"/>
          <p14:tracePt t="6547" x="7577138" y="4772025"/>
          <p14:tracePt t="6555" x="7577138" y="4779963"/>
          <p14:tracePt t="6570" x="7585075" y="4787900"/>
          <p14:tracePt t="6580" x="7585075" y="4795838"/>
          <p14:tracePt t="6583" x="7593013" y="4802188"/>
          <p14:tracePt t="6593" x="7600950" y="4810125"/>
          <p14:tracePt t="6633" x="7600950" y="4818063"/>
          <p14:tracePt t="6654" x="7600950" y="4826000"/>
          <p14:tracePt t="6670" x="7600950" y="4833938"/>
          <p14:tracePt t="6674" x="7600950" y="4841875"/>
          <p14:tracePt t="6681" x="7600950" y="4849813"/>
          <p14:tracePt t="6686" x="7593013" y="4857750"/>
          <p14:tracePt t="6689" x="7585075" y="4857750"/>
          <p14:tracePt t="6697" x="7569200" y="4873625"/>
          <p14:tracePt t="6700" x="7569200" y="4889500"/>
          <p14:tracePt t="6705" x="7561263" y="4897438"/>
          <p14:tracePt t="6707" x="7545388" y="4913313"/>
          <p14:tracePt t="6712" x="7537450" y="4921250"/>
          <p14:tracePt t="6716" x="7513638" y="4945063"/>
          <p14:tracePt t="6719" x="7513638" y="4953000"/>
          <p14:tracePt t="6723" x="7489825" y="4976813"/>
          <p14:tracePt t="6727" x="7466013" y="4984750"/>
          <p14:tracePt t="6731" x="7450138" y="4999038"/>
          <p14:tracePt t="6735" x="7434263" y="5014913"/>
          <p14:tracePt t="6739" x="7412038" y="5030788"/>
          <p14:tracePt t="6743" x="7396163" y="5038725"/>
          <p14:tracePt t="6747" x="7364413" y="5070475"/>
          <p14:tracePt t="6752" x="7348538" y="5078413"/>
          <p14:tracePt t="6755" x="7332663" y="5094288"/>
          <p14:tracePt t="6759" x="7324725" y="5102225"/>
          <p14:tracePt t="6763" x="7308850" y="5110163"/>
          <p14:tracePt t="6770" x="7308850" y="5118100"/>
          <p14:tracePt t="6773" x="7300913" y="5126038"/>
          <p14:tracePt t="6775" x="7292975" y="5126038"/>
          <p14:tracePt t="6779" x="7285038" y="5133975"/>
          <p14:tracePt t="6786" x="7285038" y="5141913"/>
          <p14:tracePt t="6875" x="7285038" y="5149850"/>
          <p14:tracePt t="6911" x="7292975" y="5149850"/>
          <p14:tracePt t="6916" x="7300913" y="5141913"/>
          <p14:tracePt t="6931" x="7300913" y="5133975"/>
          <p14:tracePt t="6951" x="7308850" y="5133975"/>
          <p14:tracePt t="6955" x="7316788" y="5126038"/>
          <p14:tracePt t="6971" x="7324725" y="5118100"/>
          <p14:tracePt t="6975" x="7324725" y="5110163"/>
          <p14:tracePt t="6980" x="7340600" y="5094288"/>
          <p14:tracePt t="6985" x="7340600" y="5086350"/>
          <p14:tracePt t="6993" x="7348538" y="5078413"/>
          <p14:tracePt t="7001" x="7348538" y="5070475"/>
          <p14:tracePt t="7009" x="7356475" y="5062538"/>
          <p14:tracePt t="7018" x="7364413" y="5062538"/>
          <p14:tracePt t="7021" x="7372350" y="5054600"/>
          <p14:tracePt t="7026" x="7380288" y="5054600"/>
          <p14:tracePt t="7028" x="7388225" y="5054600"/>
          <p14:tracePt t="7031" x="7396163" y="5046663"/>
          <p14:tracePt t="7035" x="7396163" y="5038725"/>
          <p14:tracePt t="7039" x="7404100" y="5038725"/>
          <p14:tracePt t="7044" x="7412038" y="5038725"/>
          <p14:tracePt t="7048" x="7426325" y="5030788"/>
          <p14:tracePt t="7052" x="7442200" y="5030788"/>
          <p14:tracePt t="7055" x="7466013" y="5022850"/>
          <p14:tracePt t="7059" x="7497763" y="5014913"/>
          <p14:tracePt t="7065" x="7505700" y="5014913"/>
          <p14:tracePt t="7068" x="7537450" y="5014913"/>
          <p14:tracePt t="7071" x="7646988" y="5014913"/>
          <p14:tracePt t="7075" x="7742238" y="5014913"/>
          <p14:tracePt t="7079" x="7821613" y="5014913"/>
          <p14:tracePt t="7083" x="7899400" y="5014913"/>
          <p14:tracePt t="7088" x="7978775" y="5014913"/>
          <p14:tracePt t="7092" x="8056563" y="5014913"/>
          <p14:tracePt t="7095" x="8135938" y="5014913"/>
          <p14:tracePt t="7099" x="8215313" y="5014913"/>
          <p14:tracePt t="7103" x="8308975" y="5014913"/>
          <p14:tracePt t="7107" x="8388350" y="5014913"/>
          <p14:tracePt t="7111" x="8474075" y="5014913"/>
          <p14:tracePt t="7115" x="8553450" y="5014913"/>
          <p14:tracePt t="7121" x="8632825" y="5014913"/>
          <p14:tracePt t="7126" x="8710613" y="5014913"/>
          <p14:tracePt t="7129" x="8789988" y="5014913"/>
          <p14:tracePt t="7132" x="8851900" y="5014913"/>
          <p14:tracePt t="7136" x="8915400" y="5014913"/>
          <p14:tracePt t="7141" x="8978900" y="5014913"/>
          <p14:tracePt t="7145" x="9026525" y="5014913"/>
          <p14:tracePt t="7149" x="9096375" y="5014913"/>
          <p14:tracePt t="7152" x="9144000" y="5014913"/>
          <p14:tracePt t="7156" x="9191625" y="5014913"/>
          <p14:tracePt t="7160" x="9215438" y="5014913"/>
          <p14:tracePt t="7165" x="9223375" y="5014913"/>
          <p14:tracePt t="7169" x="9245600" y="5014913"/>
          <p14:tracePt t="7172" x="9253538" y="5014913"/>
          <p14:tracePt t="7178" x="9261475" y="5014913"/>
          <p14:tracePt t="7182" x="9269413" y="5022850"/>
          <p14:tracePt t="7295" x="9277350" y="5022850"/>
          <p14:tracePt t="7300" x="9285288" y="5022850"/>
          <p14:tracePt t="7307" x="9301163" y="5022850"/>
          <p14:tracePt t="7311" x="9309100" y="5022850"/>
          <p14:tracePt t="7313" x="9317038" y="5022850"/>
          <p14:tracePt t="7317" x="9324975" y="5022850"/>
          <p14:tracePt t="7322" x="9332913" y="5022850"/>
          <p14:tracePt t="7325" x="9340850" y="5022850"/>
          <p14:tracePt t="7330" x="9356725" y="5022850"/>
          <p14:tracePt t="7333" x="9364663" y="5022850"/>
          <p14:tracePt t="7343" x="9372600" y="5022850"/>
          <p14:tracePt t="7348" x="9380538" y="5022850"/>
          <p14:tracePt t="7349" x="9388475" y="5022850"/>
          <p14:tracePt t="7353" x="9396413" y="5022850"/>
          <p14:tracePt t="7358" x="9404350" y="5022850"/>
          <p14:tracePt t="7366" x="9412288" y="5022850"/>
          <p14:tracePt t="7436" x="9420225" y="5022850"/>
          <p14:tracePt t="7452" x="9428163" y="5014913"/>
          <p14:tracePt t="7456" x="9436100" y="5006975"/>
          <p14:tracePt t="7466" x="9444038" y="4999038"/>
          <p14:tracePt t="7470" x="9450388" y="4999038"/>
          <p14:tracePt t="7472" x="9458325" y="4992688"/>
          <p14:tracePt t="7476" x="9458325" y="4984750"/>
          <p14:tracePt t="7480" x="9474200" y="4960938"/>
          <p14:tracePt t="7484" x="9482138" y="4953000"/>
          <p14:tracePt t="7488" x="9498013" y="4937125"/>
          <p14:tracePt t="7493" x="9505950" y="4929188"/>
          <p14:tracePt t="7496" x="9529763" y="4913313"/>
          <p14:tracePt t="7500" x="9553575" y="4889500"/>
          <p14:tracePt t="7505" x="9561513" y="4881563"/>
          <p14:tracePt t="7509" x="9577388" y="4865688"/>
          <p14:tracePt t="7514" x="9609138" y="4849813"/>
          <p14:tracePt t="7516" x="9632950" y="4833938"/>
          <p14:tracePt t="7520" x="9648825" y="4810125"/>
          <p14:tracePt t="7525" x="9671050" y="4795838"/>
          <p14:tracePt t="7528" x="9694863" y="4787900"/>
          <p14:tracePt t="7532" x="9718675" y="4772025"/>
          <p14:tracePt t="7536" x="9805988" y="4748213"/>
          <p14:tracePt t="7541" x="9875838" y="4724400"/>
          <p14:tracePt t="7544" x="9939338" y="4700588"/>
          <p14:tracePt t="7548" x="9971088" y="4684713"/>
          <p14:tracePt t="7552" x="9994900" y="4668838"/>
          <p14:tracePt t="7556" x="10018713" y="4660900"/>
          <p14:tracePt t="7560" x="10050463" y="4652963"/>
          <p14:tracePt t="7565" x="10072688" y="4629150"/>
          <p14:tracePt t="7570" x="10096500" y="4621213"/>
          <p14:tracePt t="7571" x="10112375" y="4613275"/>
          <p14:tracePt t="7573" x="10144125" y="4598988"/>
          <p14:tracePt t="7577" x="10175875" y="4583113"/>
          <p14:tracePt t="7583" x="10215563" y="4559300"/>
          <p14:tracePt t="7585" x="10247313" y="4535488"/>
          <p14:tracePt t="7589" x="10261600" y="4519613"/>
          <p14:tracePt t="7593" x="10285413" y="4495800"/>
          <p14:tracePt t="7597" x="10317163" y="4487863"/>
          <p14:tracePt t="7601" x="10325100" y="4471988"/>
          <p14:tracePt t="7605" x="10348913" y="4448175"/>
          <p14:tracePt t="7611" x="10356850" y="4440238"/>
          <p14:tracePt t="7614" x="10380663" y="4432300"/>
          <p14:tracePt t="7617" x="10388600" y="4424363"/>
          <p14:tracePt t="7621" x="10412413" y="4416425"/>
          <p14:tracePt t="7625" x="10428288" y="4408488"/>
          <p14:tracePt t="7629" x="10444163" y="4402138"/>
          <p14:tracePt t="7633" x="10452100" y="4394200"/>
          <p14:tracePt t="7637" x="10466388" y="4386263"/>
          <p14:tracePt t="7641" x="10498138" y="4370388"/>
          <p14:tracePt t="7645" x="10537825" y="4338638"/>
          <p14:tracePt t="7649" x="10601325" y="4306888"/>
          <p14:tracePt t="7653" x="10625138" y="4291013"/>
          <p14:tracePt t="7657" x="10633075" y="4267200"/>
          <p14:tracePt t="7662" x="10656888" y="4259263"/>
          <p14:tracePt t="7666" x="10694988" y="4243388"/>
          <p14:tracePt t="7671" x="10750550" y="4213225"/>
          <p14:tracePt t="7673" x="10806113" y="4189413"/>
          <p14:tracePt t="7680" x="10861675" y="4157663"/>
          <p14:tracePt t="7681" x="10931525" y="4117975"/>
          <p14:tracePt t="7687" x="10995025" y="4102100"/>
          <p14:tracePt t="7690" x="11066463" y="4078288"/>
          <p14:tracePt t="7693" x="11144250" y="4054475"/>
          <p14:tracePt t="7698" x="11231563" y="4030663"/>
          <p14:tracePt t="7702" x="11325225" y="4008438"/>
          <p14:tracePt t="7707" x="11412538" y="3984625"/>
          <p14:tracePt t="7711" x="11490325" y="3960813"/>
          <p14:tracePt t="7715" x="11577638" y="3937000"/>
          <p14:tracePt t="7718" x="11664950" y="3913188"/>
          <p14:tracePt t="7723" x="11726863" y="3889375"/>
          <p14:tracePt t="7727" x="11798300" y="3865563"/>
          <p14:tracePt t="7731" x="11861800" y="3849688"/>
          <p14:tracePt t="7735" x="11915775" y="3841750"/>
          <p14:tracePt t="7739" x="11939588" y="3841750"/>
          <p14:tracePt t="7743" x="11955463" y="3841750"/>
          <p14:tracePt t="7746" x="11979275" y="3841750"/>
          <p14:tracePt t="7751" x="11987213" y="3833813"/>
          <p14:tracePt t="7755" x="12011025" y="3833813"/>
          <p14:tracePt t="7759" x="12018963" y="3833813"/>
          <p14:tracePt t="7761" x="12026900" y="3833813"/>
          <p14:tracePt t="7770" x="12034838" y="3825875"/>
          <p14:tracePt t="7837" x="12042775" y="3825875"/>
          <p14:tracePt t="7841" x="12066588" y="3825875"/>
          <p14:tracePt t="7844" x="12074525" y="3825875"/>
          <p14:tracePt t="7850" x="12090400" y="3825875"/>
          <p14:tracePt t="7856" x="12112625" y="3825875"/>
          <p14:tracePt t="7860" x="12128500" y="3819525"/>
          <p14:tracePt t="7865" x="12160250" y="3811588"/>
          <p14:tracePt t="7868" x="12168188" y="3803650"/>
          <p14:tracePt t="7873" x="12184063" y="37957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D783C2-3E4D-464E-A5B0-2B969137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031"/>
            <a:ext cx="12192000" cy="642593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6DE423B-12E9-4FB5-8117-24FE93E45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"/>
    </mc:Choice>
    <mc:Fallback>
      <p:transition spd="slow" advTm="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4" x="11885613" y="4314825"/>
          <p14:tracePt t="779" x="11766550" y="4408488"/>
          <p14:tracePt t="781" x="11649075" y="4495800"/>
          <p14:tracePt t="785" x="11545888" y="4575175"/>
          <p14:tracePt t="789" x="11444288" y="4652963"/>
          <p14:tracePt t="794" x="11341100" y="4740275"/>
          <p14:tracePt t="797" x="11247438" y="4833938"/>
          <p14:tracePt t="802" x="11144250" y="4913313"/>
          <p14:tracePt t="806" x="11058525" y="4984750"/>
          <p14:tracePt t="809" x="10987088" y="5046663"/>
          <p14:tracePt t="814" x="10915650" y="5102225"/>
          <p14:tracePt t="819" x="10845800" y="5181600"/>
          <p14:tracePt t="822" x="10766425" y="5235575"/>
          <p14:tracePt t="824" x="10694988" y="5299075"/>
          <p14:tracePt t="830" x="10671175" y="5322888"/>
          <p14:tracePt t="833" x="10641013" y="5346700"/>
          <p14:tracePt t="837" x="10601325" y="5370513"/>
          <p14:tracePt t="842" x="10561638" y="5400675"/>
          <p14:tracePt t="846" x="10537825" y="5432425"/>
          <p14:tracePt t="849" x="10521950" y="5448300"/>
          <p14:tracePt t="855" x="10506075" y="5472113"/>
          <p14:tracePt t="856" x="10490200" y="5503863"/>
          <p14:tracePt t="861" x="10482263" y="5503863"/>
          <p14:tracePt t="865" x="10466388" y="5527675"/>
          <p14:tracePt t="869" x="10466388" y="5543550"/>
          <p14:tracePt t="873" x="10466388" y="5551488"/>
          <p14:tracePt t="877" x="10466388" y="5559425"/>
          <p14:tracePt t="886" x="10466388" y="5567363"/>
          <p14:tracePt t="890" x="10466388" y="5575300"/>
          <p14:tracePt t="894" x="10466388" y="5583238"/>
          <p14:tracePt t="1069" x="10474325" y="5589588"/>
          <p14:tracePt t="1073" x="10482263" y="5597525"/>
          <p14:tracePt t="1076" x="10490200" y="5605463"/>
          <p14:tracePt t="1080" x="10498138" y="5605463"/>
          <p14:tracePt t="1084" x="10514013" y="5621338"/>
          <p14:tracePt t="1088" x="10514013" y="5629275"/>
          <p14:tracePt t="1091" x="10529888" y="5645150"/>
          <p14:tracePt t="1095" x="10537825" y="5653088"/>
          <p14:tracePt t="1100" x="10545763" y="5661025"/>
          <p14:tracePt t="1105" x="10553700" y="5668963"/>
          <p14:tracePt t="1106" x="10577513" y="5684838"/>
          <p14:tracePt t="1111" x="10585450" y="5692775"/>
          <p14:tracePt t="1115" x="10609263" y="5716588"/>
          <p14:tracePt t="1119" x="10617200" y="5724525"/>
          <p14:tracePt t="1124" x="10641013" y="5748338"/>
          <p14:tracePt t="1128" x="10648950" y="5764213"/>
          <p14:tracePt t="1132" x="10671175" y="5794375"/>
          <p14:tracePt t="1136" x="10679113" y="5794375"/>
          <p14:tracePt t="1139" x="10702925" y="5818188"/>
          <p14:tracePt t="1144" x="10710863" y="5826125"/>
          <p14:tracePt t="1147" x="10726738" y="5842000"/>
          <p14:tracePt t="1151" x="10734675" y="5849938"/>
          <p14:tracePt t="1156" x="10758488" y="5865813"/>
          <p14:tracePt t="1157" x="10758488" y="5873750"/>
          <p14:tracePt t="1162" x="10782300" y="5889625"/>
          <p14:tracePt t="1164" x="10806113" y="5897563"/>
          <p14:tracePt t="1170" x="10829925" y="5913438"/>
          <p14:tracePt t="1172" x="10837863" y="5921375"/>
          <p14:tracePt t="1177" x="10853738" y="5937250"/>
          <p14:tracePt t="1183" x="10853738" y="5945188"/>
          <p14:tracePt t="1185" x="10869613" y="5961063"/>
          <p14:tracePt t="1188" x="10875963" y="5961063"/>
          <p14:tracePt t="1192" x="10891838" y="5976938"/>
          <p14:tracePt t="1197" x="10899775" y="5983288"/>
          <p14:tracePt t="1201" x="10899775" y="5991225"/>
          <p14:tracePt t="1205" x="10899775" y="5999163"/>
          <p14:tracePt t="1209" x="10899775" y="6007100"/>
          <p14:tracePt t="1212" x="10899775" y="6015038"/>
          <p14:tracePt t="1217" x="10899775" y="6022975"/>
          <p14:tracePt t="1239" x="10899775" y="6030913"/>
          <p14:tracePt t="1242" x="10899775" y="6038850"/>
          <p14:tracePt t="1347" x="10883900" y="6038850"/>
          <p14:tracePt t="1432" x="10875963" y="6038850"/>
          <p14:tracePt t="1435" x="10869613" y="6038850"/>
          <p14:tracePt t="1445" x="10861675" y="6038850"/>
          <p14:tracePt t="1448" x="10853738" y="6038850"/>
          <p14:tracePt t="1452" x="10845800" y="6038850"/>
          <p14:tracePt t="1460" x="10837863" y="6038850"/>
          <p14:tracePt t="1470" x="10821988" y="6038850"/>
          <p14:tracePt t="1471" x="10814050" y="6038850"/>
          <p14:tracePt t="1476" x="10806113" y="6038850"/>
          <p14:tracePt t="1480" x="10798175" y="6038850"/>
          <p14:tracePt t="1484" x="10790238" y="6046788"/>
          <p14:tracePt t="1487" x="10790238" y="6054725"/>
          <p14:tracePt t="1492" x="10782300" y="6062663"/>
          <p14:tracePt t="1500" x="10774363" y="6062663"/>
          <p14:tracePt t="1503" x="10766425" y="6062663"/>
          <p14:tracePt t="1507" x="10750550" y="6070600"/>
          <p14:tracePt t="1512" x="10742613" y="6070600"/>
          <p14:tracePt t="1516" x="10726738" y="6070600"/>
          <p14:tracePt t="1519" x="10718800" y="6070600"/>
          <p14:tracePt t="1524" x="10687050" y="6078538"/>
          <p14:tracePt t="1528" x="10679113" y="6078538"/>
          <p14:tracePt t="1532" x="10656888" y="6086475"/>
          <p14:tracePt t="1535" x="10633075" y="6086475"/>
          <p14:tracePt t="1540" x="10609263" y="6094413"/>
          <p14:tracePt t="1545" x="10569575" y="6094413"/>
          <p14:tracePt t="1550" x="10553700" y="6102350"/>
          <p14:tracePt t="1554" x="10482263" y="6102350"/>
          <p14:tracePt t="1558" x="10412413" y="6110288"/>
          <p14:tracePt t="1562" x="10364788" y="6110288"/>
          <p14:tracePt t="1566" x="10317163" y="6110288"/>
          <p14:tracePt t="1570" x="10269538" y="6110288"/>
          <p14:tracePt t="1574" x="10215563" y="6110288"/>
          <p14:tracePt t="1578" x="10167938" y="6110288"/>
          <p14:tracePt t="1582" x="10120313" y="6110288"/>
          <p14:tracePt t="1586" x="10058400" y="6110288"/>
          <p14:tracePt t="1589" x="9979025" y="6110288"/>
          <p14:tracePt t="1593" x="9915525" y="6110288"/>
          <p14:tracePt t="1597" x="9853613" y="6110288"/>
          <p14:tracePt t="1602" x="9782175" y="6110288"/>
          <p14:tracePt t="1606" x="9718675" y="6110288"/>
          <p14:tracePt t="1610" x="9655175" y="6110288"/>
          <p14:tracePt t="1614" x="9593263" y="6110288"/>
          <p14:tracePt t="1619" x="9505950" y="6094413"/>
          <p14:tracePt t="1622" x="9444038" y="6086475"/>
          <p14:tracePt t="1626" x="9380538" y="6078538"/>
          <p14:tracePt t="1630" x="9309100" y="6062663"/>
          <p14:tracePt t="1634" x="9261475" y="6054725"/>
          <p14:tracePt t="1637" x="9191625" y="6030913"/>
          <p14:tracePt t="1642" x="9120188" y="6007100"/>
          <p14:tracePt t="1646" x="9072563" y="5983288"/>
          <p14:tracePt t="1650" x="9018588" y="5953125"/>
          <p14:tracePt t="1653" x="8963025" y="5929313"/>
          <p14:tracePt t="1658" x="8907463" y="5897563"/>
          <p14:tracePt t="1662" x="8859838" y="5857875"/>
          <p14:tracePt t="1667" x="8821738" y="5810250"/>
          <p14:tracePt t="1668" x="8766175" y="5772150"/>
          <p14:tracePt t="1672" x="8702675" y="5708650"/>
          <p14:tracePt t="1676" x="8662988" y="5653088"/>
          <p14:tracePt t="1683" x="8616950" y="5597525"/>
          <p14:tracePt t="1685" x="8569325" y="5543550"/>
          <p14:tracePt t="1690" x="8537575" y="5487988"/>
          <p14:tracePt t="1692" x="8489950" y="5440363"/>
          <p14:tracePt t="1697" x="8466138" y="5400675"/>
          <p14:tracePt t="1701" x="8428038" y="5346700"/>
          <p14:tracePt t="1705" x="8420100" y="5322888"/>
          <p14:tracePt t="1709" x="8404225" y="5307013"/>
          <p14:tracePt t="1713" x="8380413" y="5275263"/>
          <p14:tracePt t="1717" x="8372475" y="5259388"/>
          <p14:tracePt t="1722" x="8348663" y="5235575"/>
          <p14:tracePt t="1726" x="8340725" y="5219700"/>
          <p14:tracePt t="1729" x="8332788" y="5189538"/>
          <p14:tracePt t="1733" x="8324850" y="5173663"/>
          <p14:tracePt t="1738" x="8316913" y="5149850"/>
          <p14:tracePt t="1741" x="8308975" y="5133975"/>
          <p14:tracePt t="1742" x="8301038" y="5118100"/>
          <p14:tracePt t="1746" x="8293100" y="5102225"/>
          <p14:tracePt t="1751" x="8285163" y="5062538"/>
          <p14:tracePt t="1755" x="8277225" y="5030788"/>
          <p14:tracePt t="1760" x="8277225" y="4992688"/>
          <p14:tracePt t="1762" x="8277225" y="4945063"/>
          <p14:tracePt t="1767" x="8277225" y="4897438"/>
          <p14:tracePt t="1771" x="8277225" y="4849813"/>
          <p14:tracePt t="1774" x="8277225" y="4795838"/>
          <p14:tracePt t="1778" x="8301038" y="4740275"/>
          <p14:tracePt t="1783" x="8316913" y="4692650"/>
          <p14:tracePt t="1788" x="8340725" y="4637088"/>
          <p14:tracePt t="1792" x="8372475" y="4605338"/>
          <p14:tracePt t="1797" x="8380413" y="4591050"/>
          <p14:tracePt t="1800" x="8396288" y="4567238"/>
          <p14:tracePt t="1805" x="8434388" y="4535488"/>
          <p14:tracePt t="1808" x="8474075" y="4503738"/>
          <p14:tracePt t="1812" x="8505825" y="4479925"/>
          <p14:tracePt t="1816" x="8521700" y="4464050"/>
          <p14:tracePt t="1820" x="8545513" y="4456113"/>
          <p14:tracePt t="1824" x="8561388" y="4440238"/>
          <p14:tracePt t="1827" x="8585200" y="4416425"/>
          <p14:tracePt t="1832" x="8616950" y="4394200"/>
          <p14:tracePt t="1836" x="8632825" y="4386263"/>
          <p14:tracePt t="1841" x="8670925" y="4362450"/>
          <p14:tracePt t="1842" x="8710613" y="4346575"/>
          <p14:tracePt t="1846" x="8758238" y="4322763"/>
          <p14:tracePt t="1851" x="8813800" y="4306888"/>
          <p14:tracePt t="1855" x="8883650" y="4283075"/>
          <p14:tracePt t="1858" x="8955088" y="4259263"/>
          <p14:tracePt t="1862" x="9002713" y="4243388"/>
          <p14:tracePt t="1866" x="9072563" y="4227513"/>
          <p14:tracePt t="1871" x="9120188" y="4213225"/>
          <p14:tracePt t="1875" x="9191625" y="4205288"/>
          <p14:tracePt t="1879" x="9239250" y="4197350"/>
          <p14:tracePt t="1885" x="9261475" y="4197350"/>
          <p14:tracePt t="1887" x="9277350" y="4197350"/>
          <p14:tracePt t="1890" x="9309100" y="4181475"/>
          <p14:tracePt t="1895" x="9324975" y="4181475"/>
          <p14:tracePt t="1898" x="9348788" y="4181475"/>
          <p14:tracePt t="1902" x="9372600" y="4181475"/>
          <p14:tracePt t="1907" x="9396413" y="4181475"/>
          <p14:tracePt t="1911" x="9420225" y="4181475"/>
          <p14:tracePt t="1915" x="9458325" y="4181475"/>
          <p14:tracePt t="1918" x="9505950" y="4181475"/>
          <p14:tracePt t="1924" x="9553575" y="4189413"/>
          <p14:tracePt t="1927" x="9625013" y="4197350"/>
          <p14:tracePt t="1931" x="9671050" y="4219575"/>
          <p14:tracePt t="1936" x="9742488" y="4251325"/>
          <p14:tracePt t="1939" x="9813925" y="4275138"/>
          <p14:tracePt t="1941" x="9883775" y="4298950"/>
          <p14:tracePt t="1946" x="9939338" y="4330700"/>
          <p14:tracePt t="1950" x="10002838" y="4370388"/>
          <p14:tracePt t="1954" x="10072688" y="4402138"/>
          <p14:tracePt t="1957" x="10128250" y="4432300"/>
          <p14:tracePt t="1962" x="10183813" y="4471988"/>
          <p14:tracePt t="1967" x="10239375" y="4503738"/>
          <p14:tracePt t="1969" x="10293350" y="4535488"/>
          <p14:tracePt t="1973" x="10348913" y="4567238"/>
          <p14:tracePt t="1978" x="10396538" y="4613275"/>
          <p14:tracePt t="1982" x="10436225" y="4652963"/>
          <p14:tracePt t="1985" x="10490200" y="4700588"/>
          <p14:tracePt t="1990" x="10537825" y="4740275"/>
          <p14:tracePt t="1992" x="10593388" y="4787900"/>
          <p14:tracePt t="1997" x="10633075" y="4826000"/>
          <p14:tracePt t="2002" x="10679113" y="4889500"/>
          <p14:tracePt t="2006" x="10726738" y="4945063"/>
          <p14:tracePt t="2010" x="10750550" y="4968875"/>
          <p14:tracePt t="2014" x="10774363" y="4984750"/>
          <p14:tracePt t="2018" x="10798175" y="5014913"/>
          <p14:tracePt t="2022" x="10806113" y="5022850"/>
          <p14:tracePt t="2026" x="10821988" y="5046663"/>
          <p14:tracePt t="2030" x="10829925" y="5054600"/>
          <p14:tracePt t="2034" x="10837863" y="5054600"/>
          <p14:tracePt t="2037" x="10837863" y="5062538"/>
          <p14:tracePt t="2042" x="10837863" y="5070475"/>
          <p14:tracePt t="2046" x="10853738" y="5086350"/>
          <p14:tracePt t="2050" x="10853738" y="5094288"/>
          <p14:tracePt t="2053" x="10853738" y="5102225"/>
          <p14:tracePt t="2058" x="10853738" y="5118100"/>
          <p14:tracePt t="2066" x="10869613" y="5141913"/>
          <p14:tracePt t="2071" x="10875963" y="5149850"/>
          <p14:tracePt t="2074" x="10875963" y="5165725"/>
          <p14:tracePt t="2077" x="10875963" y="5173663"/>
          <p14:tracePt t="2082" x="10883900" y="5181600"/>
          <p14:tracePt t="2085" x="10883900" y="5189538"/>
          <p14:tracePt t="2094" x="10883900" y="5195888"/>
          <p14:tracePt t="2098" x="10883900" y="5203825"/>
          <p14:tracePt t="2106" x="10883900" y="5227638"/>
          <p14:tracePt t="2110" x="10891838" y="5235575"/>
          <p14:tracePt t="2114" x="10891838" y="5251450"/>
          <p14:tracePt t="2120" x="10891838" y="5259388"/>
          <p14:tracePt t="2122" x="10899775" y="5267325"/>
          <p14:tracePt t="2126" x="10899775" y="5275263"/>
          <p14:tracePt t="2130" x="10899775" y="5291138"/>
          <p14:tracePt t="2134" x="10899775" y="5299075"/>
          <p14:tracePt t="2137" x="10907713" y="5314950"/>
          <p14:tracePt t="2140" x="10907713" y="5322888"/>
          <p14:tracePt t="2143" x="10907713" y="5338763"/>
          <p14:tracePt t="2152" x="10907713" y="5362575"/>
          <p14:tracePt t="2156" x="10907713" y="5370513"/>
          <p14:tracePt t="2160" x="10907713" y="5386388"/>
          <p14:tracePt t="2164" x="10907713" y="5392738"/>
          <p14:tracePt t="2169" x="10907713" y="5408613"/>
          <p14:tracePt t="2176" x="10907713" y="5424488"/>
          <p14:tracePt t="2179" x="10907713" y="5432425"/>
          <p14:tracePt t="2183" x="10907713" y="5440363"/>
          <p14:tracePt t="2188" x="10907713" y="5448300"/>
          <p14:tracePt t="2192" x="10907713" y="5456238"/>
          <p14:tracePt t="2196" x="10907713" y="5464175"/>
          <p14:tracePt t="2204" x="10907713" y="5472113"/>
          <p14:tracePt t="2208" x="10907713" y="5480050"/>
          <p14:tracePt t="2217" x="10907713" y="5487988"/>
          <p14:tracePt t="2219" x="10907713" y="5495925"/>
          <p14:tracePt t="2231" x="10907713" y="5503863"/>
          <p14:tracePt t="2235" x="10907713" y="5511800"/>
          <p14:tracePt t="2794" x="10915650" y="5519738"/>
          <p14:tracePt t="2798" x="10947400" y="5472113"/>
          <p14:tracePt t="2802" x="10971213" y="5456238"/>
          <p14:tracePt t="2809" x="11002963" y="5416550"/>
          <p14:tracePt t="2814" x="11026775" y="5386388"/>
          <p14:tracePt t="2817" x="11050588" y="5370513"/>
          <p14:tracePt t="2822" x="11074400" y="5338763"/>
          <p14:tracePt t="2826" x="11096625" y="5314950"/>
          <p14:tracePt t="2830" x="11120438" y="5299075"/>
          <p14:tracePt t="2834" x="11144250" y="5267325"/>
          <p14:tracePt t="2841" x="11191875" y="5227638"/>
          <p14:tracePt t="2844" x="11215688" y="5195888"/>
          <p14:tracePt t="2849" x="11271250" y="5086350"/>
          <p14:tracePt t="2853" x="11317288" y="5014913"/>
          <p14:tracePt t="2857" x="11341100" y="4984750"/>
          <p14:tracePt t="2862" x="11356975" y="4960938"/>
          <p14:tracePt t="2865" x="11388725" y="4921250"/>
          <p14:tracePt t="2870" x="11420475" y="4881563"/>
          <p14:tracePt t="2873" x="11468100" y="4826000"/>
          <p14:tracePt t="2877" x="11506200" y="4764088"/>
          <p14:tracePt t="2882" x="11569700" y="4724400"/>
          <p14:tracePt t="2886" x="11609388" y="4660900"/>
          <p14:tracePt t="2890" x="11641138" y="4637088"/>
          <p14:tracePt t="2894" x="11657013" y="4621213"/>
          <p14:tracePt t="2898" x="11672888" y="4583113"/>
          <p14:tracePt t="2902" x="11703050" y="4551363"/>
          <p14:tracePt t="2906" x="11718925" y="4535488"/>
          <p14:tracePt t="2909" x="11726863" y="4511675"/>
          <p14:tracePt t="2913" x="11734800" y="4495800"/>
          <p14:tracePt t="2917" x="11766550" y="4471988"/>
          <p14:tracePt t="2921" x="11774488" y="4464050"/>
          <p14:tracePt t="2925" x="11798300" y="4440238"/>
          <p14:tracePt t="2930" x="11806238" y="4424363"/>
          <p14:tracePt t="2933" x="11806238" y="4416425"/>
          <p14:tracePt t="2935" x="11806238" y="4402138"/>
          <p14:tracePt t="2939" x="11830050" y="4386263"/>
          <p14:tracePt t="2943" x="11830050" y="4378325"/>
          <p14:tracePt t="2947" x="11837988" y="4370388"/>
          <p14:tracePt t="2951" x="11853863" y="4354513"/>
          <p14:tracePt t="2955" x="11861800" y="4346575"/>
          <p14:tracePt t="2959" x="11877675" y="4338638"/>
          <p14:tracePt t="2963" x="11885613" y="4338638"/>
          <p14:tracePt t="2968" x="11891963" y="4330700"/>
          <p14:tracePt t="2972" x="11907838" y="4314825"/>
          <p14:tracePt t="2980" x="11923713" y="4298950"/>
          <p14:tracePt t="2984" x="11939588" y="4291013"/>
          <p14:tracePt t="2990" x="11947525" y="4283075"/>
          <p14:tracePt t="2991" x="11971338" y="4267200"/>
          <p14:tracePt t="2994" x="11979275" y="4259263"/>
          <p14:tracePt t="2998" x="11995150" y="4251325"/>
          <p14:tracePt t="3002" x="12018963" y="4243388"/>
          <p14:tracePt t="3006" x="12026900" y="4235450"/>
          <p14:tracePt t="3010" x="12050713" y="4227513"/>
          <p14:tracePt t="3016" x="12058650" y="4219575"/>
          <p14:tracePt t="3019" x="12082463" y="4213225"/>
          <p14:tracePt t="3024" x="12090400" y="4213225"/>
          <p14:tracePt t="3028" x="12104688" y="4205288"/>
          <p14:tracePt t="3032" x="12104688" y="4197350"/>
          <p14:tracePt t="3036" x="12120563" y="4197350"/>
          <p14:tracePt t="3039" x="12128500" y="4189413"/>
          <p14:tracePt t="3044" x="12152313" y="4181475"/>
          <p14:tracePt t="3048" x="12160250" y="4173538"/>
          <p14:tracePt t="3052" x="12184063" y="4165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FEE648-36DE-4F03-A775-04DA9D847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78" y="0"/>
            <a:ext cx="10998843" cy="68580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9E3294F-D42A-45F1-AA94-4E137CA97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6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6"/>
    </mc:Choice>
    <mc:Fallback>
      <p:transition spd="slow" advTm="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12144375" y="4897438"/>
          <p14:tracePt t="1752" x="12104688" y="4984750"/>
          <p14:tracePt t="1757" x="12066588" y="5062538"/>
          <p14:tracePt t="1759" x="12050713" y="5118100"/>
          <p14:tracePt t="1764" x="12011025" y="5189538"/>
          <p14:tracePt t="1767" x="11995150" y="5243513"/>
          <p14:tracePt t="1772" x="11955463" y="5299075"/>
          <p14:tracePt t="1777" x="11923713" y="5338763"/>
          <p14:tracePt t="1779" x="11891963" y="5392738"/>
          <p14:tracePt t="1783" x="11885613" y="5408613"/>
          <p14:tracePt t="1787" x="11877675" y="5424488"/>
          <p14:tracePt t="1791" x="11869738" y="5448300"/>
          <p14:tracePt t="1795" x="11853863" y="5480050"/>
          <p14:tracePt t="1800" x="11845925" y="5480050"/>
          <p14:tracePt t="1804" x="11837988" y="5495925"/>
          <p14:tracePt t="1812" x="11830050" y="5511800"/>
          <p14:tracePt t="1816" x="11822113" y="5519738"/>
          <p14:tracePt t="1820" x="11814175" y="5527675"/>
          <p14:tracePt t="1824" x="11806238" y="5535613"/>
          <p14:tracePt t="1829" x="11798300" y="5559425"/>
          <p14:tracePt t="1832" x="11798300" y="5567363"/>
          <p14:tracePt t="1834" x="11782425" y="5583238"/>
          <p14:tracePt t="1838" x="11774488" y="5589588"/>
          <p14:tracePt t="1843" x="11758613" y="5597525"/>
          <p14:tracePt t="1847" x="11750675" y="5605463"/>
          <p14:tracePt t="1852" x="11734800" y="5629275"/>
          <p14:tracePt t="1856" x="11726863" y="5637213"/>
          <p14:tracePt t="1860" x="11703050" y="5661025"/>
          <p14:tracePt t="1864" x="11695113" y="5668963"/>
          <p14:tracePt t="1867" x="11687175" y="5692775"/>
          <p14:tracePt t="1872" x="11687175" y="5700713"/>
          <p14:tracePt t="1876" x="11672888" y="5716588"/>
          <p14:tracePt t="1879" x="11664950" y="5724525"/>
          <p14:tracePt t="1884" x="11657013" y="5724525"/>
          <p14:tracePt t="1887" x="11649075" y="5732463"/>
          <p14:tracePt t="1892" x="11633200" y="5748338"/>
          <p14:tracePt t="1896" x="11625263" y="5756275"/>
          <p14:tracePt t="1912" x="11593513" y="5802313"/>
          <p14:tracePt t="1920" x="11569700" y="5826125"/>
          <p14:tracePt t="1922" x="11553825" y="5842000"/>
          <p14:tracePt t="1926" x="11545888" y="5857875"/>
          <p14:tracePt t="1930" x="11537950" y="5865813"/>
          <p14:tracePt t="1934" x="11530013" y="5881688"/>
          <p14:tracePt t="1938" x="11522075" y="5889625"/>
          <p14:tracePt t="1942" x="11514138" y="5897563"/>
          <p14:tracePt t="1946" x="11514138" y="5905500"/>
          <p14:tracePt t="1951" x="11506200" y="5913438"/>
          <p14:tracePt t="1955" x="11498263" y="5921375"/>
          <p14:tracePt t="1956" x="11490325" y="5945188"/>
          <p14:tracePt t="1961" x="11482388" y="5953125"/>
          <p14:tracePt t="1964" x="11468100" y="5976938"/>
          <p14:tracePt t="1968" x="11460163" y="5983288"/>
          <p14:tracePt t="1972" x="11444288" y="6007100"/>
          <p14:tracePt t="1976" x="11436350" y="6015038"/>
          <p14:tracePt t="1980" x="11412538" y="6038850"/>
          <p14:tracePt t="1984" x="11404600" y="6054725"/>
          <p14:tracePt t="1988" x="11396663" y="6078538"/>
          <p14:tracePt t="1993" x="11388725" y="6086475"/>
          <p14:tracePt t="1997" x="11372850" y="6110288"/>
          <p14:tracePt t="2004" x="11364913" y="6118225"/>
          <p14:tracePt t="2006" x="11349038" y="6142038"/>
          <p14:tracePt t="2010" x="11349038" y="6149975"/>
          <p14:tracePt t="2015" x="11333163" y="6165850"/>
          <p14:tracePt t="2016" x="11325225" y="6165850"/>
          <p14:tracePt t="2021" x="11317288" y="6172200"/>
          <p14:tracePt t="2025" x="11309350" y="6188075"/>
          <p14:tracePt t="2033" x="11301413" y="6196013"/>
          <p14:tracePt t="2042" x="11285538" y="6211888"/>
          <p14:tracePt t="2046" x="11277600" y="6219825"/>
          <p14:tracePt t="2051" x="11277600" y="6227763"/>
          <p14:tracePt t="2056" x="11271250" y="6227763"/>
          <p14:tracePt t="2064" x="11263313" y="6235700"/>
          <p14:tracePt t="2068" x="11255375" y="6243638"/>
          <p14:tracePt t="2072" x="11247438" y="6251575"/>
          <p14:tracePt t="2077" x="11239500" y="6259513"/>
          <p14:tracePt t="2086" x="11231563" y="6267450"/>
          <p14:tracePt t="2089" x="11231563" y="6275388"/>
          <p14:tracePt t="2093" x="11223625" y="6275388"/>
          <p14:tracePt t="2097" x="11215688" y="6283325"/>
          <p14:tracePt t="2106" x="11207750" y="6291263"/>
          <p14:tracePt t="2113" x="11183938" y="6307138"/>
          <p14:tracePt t="2121" x="11176000" y="6315075"/>
          <p14:tracePt t="2126" x="11168063" y="6315075"/>
          <p14:tracePt t="2130" x="11152188" y="6330950"/>
          <p14:tracePt t="2138" x="11136313" y="6338888"/>
          <p14:tracePt t="2141" x="11120438" y="6338888"/>
          <p14:tracePt t="2144" x="11096625" y="6346825"/>
          <p14:tracePt t="2150" x="11066463" y="6346825"/>
          <p14:tracePt t="2153" x="11042650" y="6346825"/>
          <p14:tracePt t="2155" x="11026775" y="6346825"/>
          <p14:tracePt t="2159" x="11002963" y="6354763"/>
          <p14:tracePt t="2163" x="10915650" y="6362700"/>
          <p14:tracePt t="2167" x="10837863" y="6376988"/>
          <p14:tracePt t="2171" x="10750550" y="6384925"/>
          <p14:tracePt t="2175" x="10641013" y="6400800"/>
          <p14:tracePt t="2178" x="10529888" y="6424613"/>
          <p14:tracePt t="2183" x="10420350" y="6440488"/>
          <p14:tracePt t="2188" x="10293350" y="6448425"/>
          <p14:tracePt t="2191" x="10175875" y="6464300"/>
          <p14:tracePt t="2194" x="10050463" y="6488113"/>
          <p14:tracePt t="2199" x="9939338" y="6503988"/>
          <p14:tracePt t="2203" x="9813925" y="6527800"/>
          <p14:tracePt t="2207" x="9686925" y="6543675"/>
          <p14:tracePt t="2210" x="9553575" y="6551613"/>
          <p14:tracePt t="2215" x="9428163" y="6551613"/>
          <p14:tracePt t="2219" x="9309100" y="6551613"/>
          <p14:tracePt t="2222" x="9167813" y="6551613"/>
          <p14:tracePt t="2226" x="9056688" y="6551613"/>
          <p14:tracePt t="2231" x="8931275" y="6551613"/>
          <p14:tracePt t="2235" x="8821738" y="6551613"/>
          <p14:tracePt t="2239" x="8726488" y="6551613"/>
          <p14:tracePt t="2244" x="8647113" y="6551613"/>
          <p14:tracePt t="2248" x="8553450" y="6551613"/>
          <p14:tracePt t="2251" x="8466138" y="6551613"/>
          <p14:tracePt t="2256" x="8372475" y="6551613"/>
          <p14:tracePt t="2259" x="8277225" y="6551613"/>
          <p14:tracePt t="2264" x="8183563" y="6551613"/>
          <p14:tracePt t="2268" x="8088313" y="6535738"/>
          <p14:tracePt t="2271" x="7994650" y="6527800"/>
          <p14:tracePt t="2274" x="7875588" y="6496050"/>
          <p14:tracePt t="2278" x="7781925" y="6488113"/>
          <p14:tracePt t="2283" x="7686675" y="6472238"/>
          <p14:tracePt t="2286" x="7585075" y="6448425"/>
          <p14:tracePt t="2290" x="7505700" y="6424613"/>
          <p14:tracePt t="2294" x="7418388" y="6400800"/>
          <p14:tracePt t="2298" x="7356475" y="6376988"/>
          <p14:tracePt t="2303" x="7285038" y="6354763"/>
          <p14:tracePt t="2306" x="7229475" y="6338888"/>
          <p14:tracePt t="2310" x="7191375" y="6307138"/>
          <p14:tracePt t="2315" x="7151688" y="6275388"/>
          <p14:tracePt t="2318" x="7119938" y="6243638"/>
          <p14:tracePt t="2322" x="7104063" y="6227763"/>
          <p14:tracePt t="2328" x="7080250" y="6203950"/>
          <p14:tracePt t="2332" x="7048500" y="6172200"/>
          <p14:tracePt t="2335" x="7016750" y="6134100"/>
          <p14:tracePt t="2340" x="6970713" y="6062663"/>
          <p14:tracePt t="2343" x="6923088" y="5991225"/>
          <p14:tracePt t="2346" x="6875463" y="5921375"/>
          <p14:tracePt t="2351" x="6843713" y="5834063"/>
          <p14:tracePt t="2352" x="6797675" y="5764213"/>
          <p14:tracePt t="2356" x="6757988" y="5692775"/>
          <p14:tracePt t="2360" x="6726238" y="5613400"/>
          <p14:tracePt t="2365" x="6686550" y="5527675"/>
          <p14:tracePt t="2373" x="6630988" y="5362575"/>
          <p14:tracePt t="2376" x="6607175" y="5275263"/>
          <p14:tracePt t="2380" x="6569075" y="5165725"/>
          <p14:tracePt t="2385" x="6545263" y="5046663"/>
          <p14:tracePt t="2390" x="6513513" y="4921250"/>
          <p14:tracePt t="2392" x="6489700" y="4795838"/>
          <p14:tracePt t="2396" x="6473825" y="4668838"/>
          <p14:tracePt t="2400" x="6473825" y="4559300"/>
          <p14:tracePt t="2404" x="6473825" y="4448175"/>
          <p14:tracePt t="2408" x="6473825" y="4338638"/>
          <p14:tracePt t="2412" x="6473825" y="4227513"/>
          <p14:tracePt t="2416" x="6473825" y="4133850"/>
          <p14:tracePt t="2420" x="6481763" y="4038600"/>
          <p14:tracePt t="2424" x="6505575" y="3937000"/>
          <p14:tracePt t="2428" x="6529388" y="3857625"/>
          <p14:tracePt t="2433" x="6553200" y="3787775"/>
          <p14:tracePt t="2436" x="6577013" y="3700463"/>
          <p14:tracePt t="2441" x="6600825" y="3636963"/>
          <p14:tracePt t="2445" x="6623050" y="3582988"/>
          <p14:tracePt t="2450" x="6630988" y="3519488"/>
          <p14:tracePt t="2454" x="6662738" y="3463925"/>
          <p14:tracePt t="2458" x="6686550" y="3409950"/>
          <p14:tracePt t="2462" x="6718300" y="3354388"/>
          <p14:tracePt t="2466" x="6757988" y="3306763"/>
          <p14:tracePt t="2469" x="6805613" y="3267075"/>
          <p14:tracePt t="2474" x="6859588" y="3221038"/>
          <p14:tracePt t="2478" x="6931025" y="3173413"/>
          <p14:tracePt t="2482" x="7002463" y="3141663"/>
          <p14:tracePt t="2484" x="7104063" y="3101975"/>
          <p14:tracePt t="2489" x="7199313" y="3062288"/>
          <p14:tracePt t="2493" x="7300913" y="3032125"/>
          <p14:tracePt t="2497" x="7412038" y="2992438"/>
          <p14:tracePt t="2502" x="7561263" y="2952750"/>
          <p14:tracePt t="2506" x="7702550" y="2921000"/>
          <p14:tracePt t="2510" x="7859713" y="2897188"/>
          <p14:tracePt t="2515" x="8032750" y="2873375"/>
          <p14:tracePt t="2516" x="8269288" y="2857500"/>
          <p14:tracePt t="2520" x="8474075" y="2841625"/>
          <p14:tracePt t="2525" x="8710613" y="2827338"/>
          <p14:tracePt t="2530" x="8939213" y="2827338"/>
          <p14:tracePt t="2534" x="9159875" y="2827338"/>
          <p14:tracePt t="2538" x="9388475" y="2827338"/>
          <p14:tracePt t="2542" x="9617075" y="2827338"/>
          <p14:tracePt t="2545" x="9845675" y="2827338"/>
          <p14:tracePt t="2550" x="10072688" y="2827338"/>
          <p14:tracePt t="2551" x="10301288" y="2835275"/>
          <p14:tracePt t="2555" x="10537825" y="2849563"/>
          <p14:tracePt t="2563" x="11026775" y="2913063"/>
          <p14:tracePt t="2567" x="11263313" y="2944813"/>
          <p14:tracePt t="2572" x="11514138" y="2992438"/>
          <p14:tracePt t="2576" x="11734800" y="3038475"/>
          <p14:tracePt t="2580" x="11899900" y="3094038"/>
          <p14:tracePt t="2584" x="12058650" y="31337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FFB00-7658-42F5-BD22-61483464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종이컵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7B0CB03-36C5-4FBE-9BB0-374E428A9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"/>
    </mc:Choice>
    <mc:Fallback>
      <p:transition spd="slow" advTm="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42B7FE-8F15-4906-BCA7-0EE2E1E8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" y="0"/>
            <a:ext cx="10938509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17E00C8-E94D-4F51-9120-C0085F5CD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3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2"/>
    </mc:Choice>
    <mc:Fallback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7" x="12168188" y="3527425"/>
          <p14:tracePt t="2631" x="12144375" y="3543300"/>
          <p14:tracePt t="2635" x="12128500" y="3543300"/>
          <p14:tracePt t="2639" x="12104688" y="3543300"/>
          <p14:tracePt t="2643" x="12074525" y="3551238"/>
          <p14:tracePt t="2647" x="12066588" y="3551238"/>
          <p14:tracePt t="2651" x="12034838" y="3551238"/>
          <p14:tracePt t="2655" x="12003088" y="3559175"/>
          <p14:tracePt t="2659" x="11963400" y="3567113"/>
          <p14:tracePt t="2663" x="11923713" y="3582988"/>
          <p14:tracePt t="2667" x="11891963" y="3590925"/>
          <p14:tracePt t="2671" x="11837988" y="3606800"/>
          <p14:tracePt t="2675" x="11790363" y="3622675"/>
          <p14:tracePt t="2679" x="11734800" y="3629025"/>
          <p14:tracePt t="2683" x="11710988" y="3644900"/>
          <p14:tracePt t="2687" x="11695113" y="3644900"/>
          <p14:tracePt t="2691" x="11672888" y="3644900"/>
          <p14:tracePt t="2695" x="11641138" y="3660775"/>
          <p14:tracePt t="2699" x="11633200" y="3668713"/>
          <p14:tracePt t="2703" x="11625263" y="3668713"/>
          <p14:tracePt t="2707" x="11617325" y="3668713"/>
          <p14:tracePt t="2711" x="11609388" y="3676650"/>
          <p14:tracePt t="2715" x="11601450" y="3676650"/>
          <p14:tracePt t="2721" x="11593513" y="3676650"/>
          <p14:tracePt t="2725" x="11577638" y="3676650"/>
          <p14:tracePt t="5567" x="11569700" y="3692525"/>
          <p14:tracePt t="5579" x="11569700" y="3700463"/>
          <p14:tracePt t="5582" x="11569700" y="3708400"/>
          <p14:tracePt t="5589" x="11569700" y="3716338"/>
          <p14:tracePt t="5607" x="11569700" y="3732213"/>
          <p14:tracePt t="5623" x="11577638" y="3740150"/>
          <p14:tracePt t="5642" x="11577638" y="3748088"/>
          <p14:tracePt t="5675" x="11585575" y="3756025"/>
          <p14:tracePt t="5679" x="11585575" y="3763963"/>
          <p14:tracePt t="5725" x="11585575" y="3771900"/>
          <p14:tracePt t="5754" x="11585575" y="3779838"/>
          <p14:tracePt t="5777" x="11585575" y="3787775"/>
          <p14:tracePt t="5780" x="11585575" y="3795713"/>
          <p14:tracePt t="5784" x="11593513" y="3803650"/>
          <p14:tracePt t="5787" x="11601450" y="3811588"/>
          <p14:tracePt t="5800" x="11601450" y="3819525"/>
          <p14:tracePt t="5809" x="11601450" y="3825875"/>
          <p14:tracePt t="5825" x="11601450" y="3833813"/>
          <p14:tracePt t="5833" x="11609388" y="3841750"/>
          <p14:tracePt t="5835" x="11617325" y="3849688"/>
          <p14:tracePt t="5839" x="11617325" y="3857625"/>
          <p14:tracePt t="5848" x="11617325" y="3865563"/>
          <p14:tracePt t="5860" x="11617325" y="3873500"/>
          <p14:tracePt t="5919" x="11633200" y="3889375"/>
          <p14:tracePt t="6036" x="11633200" y="3897313"/>
          <p14:tracePt t="6081" x="11633200" y="3905250"/>
          <p14:tracePt t="6100" x="11633200" y="3913188"/>
          <p14:tracePt t="6104" x="11633200" y="3921125"/>
          <p14:tracePt t="6121" x="11633200" y="3929063"/>
          <p14:tracePt t="6141" x="11633200" y="3937000"/>
          <p14:tracePt t="6153" x="11633200" y="3944938"/>
          <p14:tracePt t="6165" x="11633200" y="3952875"/>
          <p14:tracePt t="6177" x="11633200" y="3960813"/>
          <p14:tracePt t="6196" x="11633200" y="3968750"/>
          <p14:tracePt t="6205" x="11633200" y="3976688"/>
          <p14:tracePt t="6415" x="11633200" y="3984625"/>
          <p14:tracePt t="6418" x="11633200" y="3992563"/>
          <p14:tracePt t="6431" x="11633200" y="4000500"/>
          <p14:tracePt t="6439" x="11633200" y="4008438"/>
          <p14:tracePt t="6445" x="11633200" y="4016375"/>
          <p14:tracePt t="6449" x="11633200" y="4022725"/>
          <p14:tracePt t="6458" x="11625263" y="4022725"/>
          <p14:tracePt t="6462" x="11617325" y="4030663"/>
          <p14:tracePt t="6465" x="11617325" y="4038600"/>
          <p14:tracePt t="6472" x="11609388" y="4046538"/>
          <p14:tracePt t="6475" x="11601450" y="4054475"/>
          <p14:tracePt t="6479" x="11601450" y="4062413"/>
          <p14:tracePt t="6483" x="11593513" y="4062413"/>
          <p14:tracePt t="6487" x="11593513" y="4070350"/>
          <p14:tracePt t="6491" x="11593513" y="4078288"/>
          <p14:tracePt t="6495" x="11585575" y="4086225"/>
          <p14:tracePt t="6499" x="11577638" y="4094163"/>
          <p14:tracePt t="6503" x="11569700" y="4102100"/>
          <p14:tracePt t="6511" x="11569700" y="4110038"/>
          <p14:tracePt t="6515" x="11561763" y="4110038"/>
          <p14:tracePt t="6519" x="11553825" y="4117975"/>
          <p14:tracePt t="6527" x="11545888" y="4125913"/>
          <p14:tracePt t="6531" x="11537950" y="4133850"/>
          <p14:tracePt t="6535" x="11530013" y="4133850"/>
          <p14:tracePt t="6543" x="11522075" y="4133850"/>
          <p14:tracePt t="6547" x="11514138" y="4141788"/>
          <p14:tracePt t="6551" x="11506200" y="4149725"/>
          <p14:tracePt t="6555" x="11498263" y="4157663"/>
          <p14:tracePt t="6563" x="11482388" y="4165600"/>
          <p14:tracePt t="6567" x="11476038" y="4165600"/>
          <p14:tracePt t="6575" x="11476038" y="4173538"/>
          <p14:tracePt t="6579" x="11460163" y="4181475"/>
          <p14:tracePt t="6583" x="11452225" y="4181475"/>
          <p14:tracePt t="6587" x="11444288" y="4189413"/>
          <p14:tracePt t="6591" x="11436350" y="4189413"/>
          <p14:tracePt t="6595" x="11428413" y="4197350"/>
          <p14:tracePt t="6599" x="11420475" y="4205288"/>
          <p14:tracePt t="6603" x="11420475" y="4213225"/>
          <p14:tracePt t="6607" x="11412538" y="4213225"/>
          <p14:tracePt t="6611" x="11404600" y="4213225"/>
          <p14:tracePt t="6615" x="11388725" y="4219575"/>
          <p14:tracePt t="6619" x="11380788" y="4219575"/>
          <p14:tracePt t="6623" x="11372850" y="4219575"/>
          <p14:tracePt t="6627" x="11356975" y="4235450"/>
          <p14:tracePt t="6631" x="11349038" y="4243388"/>
          <p14:tracePt t="6639" x="11325225" y="4259263"/>
          <p14:tracePt t="6643" x="11317288" y="4259263"/>
          <p14:tracePt t="6647" x="11309350" y="4267200"/>
          <p14:tracePt t="6651" x="11293475" y="4267200"/>
          <p14:tracePt t="6655" x="11277600" y="4275138"/>
          <p14:tracePt t="6659" x="11271250" y="4275138"/>
          <p14:tracePt t="6663" x="11255375" y="4283075"/>
          <p14:tracePt t="6667" x="11239500" y="4283075"/>
          <p14:tracePt t="6669" x="11215688" y="4298950"/>
          <p14:tracePt t="6673" x="11207750" y="4298950"/>
          <p14:tracePt t="6677" x="11183938" y="4314825"/>
          <p14:tracePt t="6681" x="11176000" y="4314825"/>
          <p14:tracePt t="6685" x="11168063" y="4322763"/>
          <p14:tracePt t="6689" x="11152188" y="4322763"/>
          <p14:tracePt t="6693" x="11128375" y="4338638"/>
          <p14:tracePt t="6701" x="11104563" y="4338638"/>
          <p14:tracePt t="6705" x="11096625" y="4338638"/>
          <p14:tracePt t="6709" x="11074400" y="4338638"/>
          <p14:tracePt t="6713" x="11066463" y="4346575"/>
          <p14:tracePt t="6717" x="11050588" y="4346575"/>
          <p14:tracePt t="6721" x="11034713" y="4346575"/>
          <p14:tracePt t="6725" x="11018838" y="4346575"/>
          <p14:tracePt t="6729" x="11010900" y="4346575"/>
          <p14:tracePt t="6733" x="10995025" y="4354513"/>
          <p14:tracePt t="6737" x="10987088" y="4354513"/>
          <p14:tracePt t="6741" x="10963275" y="4362450"/>
          <p14:tracePt t="6745" x="10931525" y="4370388"/>
          <p14:tracePt t="6754" x="10907713" y="4378325"/>
          <p14:tracePt t="6757" x="10875963" y="4394200"/>
          <p14:tracePt t="6762" x="10861675" y="4394200"/>
          <p14:tracePt t="6765" x="10837863" y="4416425"/>
          <p14:tracePt t="6770" x="10814050" y="4424363"/>
          <p14:tracePt t="6773" x="10766425" y="4432300"/>
          <p14:tracePt t="6777" x="10710863" y="4456113"/>
          <p14:tracePt t="6781" x="10656888" y="4471988"/>
          <p14:tracePt t="6785" x="10601325" y="4495800"/>
          <p14:tracePt t="6789" x="10545763" y="4519613"/>
          <p14:tracePt t="6793" x="10498138" y="4543425"/>
          <p14:tracePt t="6797" x="10444163" y="4559300"/>
          <p14:tracePt t="6801" x="10420350" y="4559300"/>
          <p14:tracePt t="6805" x="10388600" y="4567238"/>
          <p14:tracePt t="6809" x="10356850" y="4591050"/>
          <p14:tracePt t="6813" x="10325100" y="4591050"/>
          <p14:tracePt t="6817" x="10309225" y="4591050"/>
          <p14:tracePt t="6821" x="10285413" y="4605338"/>
          <p14:tracePt t="6825" x="10261600" y="4605338"/>
          <p14:tracePt t="6829" x="10239375" y="4605338"/>
          <p14:tracePt t="6833" x="10223500" y="4621213"/>
          <p14:tracePt t="6837" x="10207625" y="4621213"/>
          <p14:tracePt t="6841" x="10175875" y="4637088"/>
          <p14:tracePt t="6845" x="10160000" y="4637088"/>
          <p14:tracePt t="6849" x="10136188" y="4645025"/>
          <p14:tracePt t="6853" x="10112375" y="4660900"/>
          <p14:tracePt t="6857" x="10096500" y="4668838"/>
          <p14:tracePt t="6861" x="10064750" y="4676775"/>
          <p14:tracePt t="6865" x="10050463" y="4684713"/>
          <p14:tracePt t="6867" x="10026650" y="4692650"/>
          <p14:tracePt t="6871" x="9986963" y="4700588"/>
          <p14:tracePt t="6875" x="9963150" y="4708525"/>
          <p14:tracePt t="6893" x="9883775" y="4732338"/>
          <p14:tracePt t="6895" x="9853613" y="4732338"/>
          <p14:tracePt t="6899" x="9829800" y="4732338"/>
          <p14:tracePt t="6903" x="9805988" y="4740275"/>
          <p14:tracePt t="6908" x="9782175" y="4748213"/>
          <p14:tracePt t="6911" x="9750425" y="4748213"/>
          <p14:tracePt t="6915" x="9726613" y="4748213"/>
          <p14:tracePt t="6919" x="9710738" y="4756150"/>
          <p14:tracePt t="6923" x="9678988" y="4756150"/>
          <p14:tracePt t="6927" x="9648825" y="4756150"/>
          <p14:tracePt t="6931" x="9632950" y="4756150"/>
          <p14:tracePt t="6935" x="9609138" y="4772025"/>
          <p14:tracePt t="6939" x="9593263" y="4772025"/>
          <p14:tracePt t="6943" x="9569450" y="4772025"/>
          <p14:tracePt t="6947" x="9561513" y="4772025"/>
          <p14:tracePt t="6951" x="9537700" y="4772025"/>
          <p14:tracePt t="6955" x="9529763" y="4772025"/>
          <p14:tracePt t="6959" x="9521825" y="4772025"/>
          <p14:tracePt t="6963" x="9505950" y="4772025"/>
          <p14:tracePt t="6967" x="9482138" y="4772025"/>
          <p14:tracePt t="6971" x="9474200" y="4772025"/>
          <p14:tracePt t="6975" x="9458325" y="4772025"/>
          <p14:tracePt t="6979" x="9450388" y="4779963"/>
          <p14:tracePt t="6983" x="9444038" y="4779963"/>
          <p14:tracePt t="6987" x="9428163" y="4787900"/>
          <p14:tracePt t="6991" x="9420225" y="4787900"/>
          <p14:tracePt t="6995" x="9412288" y="4795838"/>
          <p14:tracePt t="6999" x="9404350" y="4802188"/>
          <p14:tracePt t="7003" x="9396413" y="4802188"/>
          <p14:tracePt t="7007" x="9380538" y="4802188"/>
          <p14:tracePt t="7011" x="9372600" y="4802188"/>
          <p14:tracePt t="7015" x="9364663" y="4802188"/>
          <p14:tracePt t="7019" x="9340850" y="4810125"/>
          <p14:tracePt t="7027" x="9324975" y="4810125"/>
          <p14:tracePt t="7031" x="9317038" y="4810125"/>
          <p14:tracePt t="7035" x="9301163" y="4818063"/>
          <p14:tracePt t="7039" x="9285288" y="4826000"/>
          <p14:tracePt t="7043" x="9277350" y="4826000"/>
          <p14:tracePt t="7047" x="9261475" y="4833938"/>
          <p14:tracePt t="7051" x="9239250" y="4841875"/>
          <p14:tracePt t="7055" x="9231313" y="4841875"/>
          <p14:tracePt t="7059" x="9207500" y="4857750"/>
          <p14:tracePt t="7063" x="9199563" y="4857750"/>
          <p14:tracePt t="7065" x="9183688" y="4857750"/>
          <p14:tracePt t="7069" x="9175750" y="4857750"/>
          <p14:tracePt t="7073" x="9144000" y="4865688"/>
          <p14:tracePt t="7077" x="9120188" y="4873625"/>
          <p14:tracePt t="7081" x="9104313" y="4873625"/>
          <p14:tracePt t="7085" x="9080500" y="4881563"/>
          <p14:tracePt t="7089" x="9064625" y="4889500"/>
          <p14:tracePt t="7093" x="9034463" y="4897438"/>
          <p14:tracePt t="7097" x="9010650" y="4905375"/>
          <p14:tracePt t="7101" x="8978900" y="4905375"/>
          <p14:tracePt t="7105" x="8923338" y="4921250"/>
          <p14:tracePt t="7109" x="8899525" y="4929188"/>
          <p14:tracePt t="7113" x="8883650" y="4937125"/>
          <p14:tracePt t="7117" x="8859838" y="4937125"/>
          <p14:tracePt t="7121" x="8837613" y="4937125"/>
          <p14:tracePt t="7125" x="8805863" y="4937125"/>
          <p14:tracePt t="7129" x="8789988" y="4953000"/>
          <p14:tracePt t="7133" x="8774113" y="4953000"/>
          <p14:tracePt t="7137" x="8750300" y="4953000"/>
          <p14:tracePt t="7141" x="8734425" y="4953000"/>
          <p14:tracePt t="7145" x="8710613" y="4953000"/>
          <p14:tracePt t="7149" x="8702675" y="4953000"/>
          <p14:tracePt t="7153" x="8694738" y="4953000"/>
          <p14:tracePt t="7158" x="8670925" y="4953000"/>
          <p14:tracePt t="7161" x="8662988" y="4953000"/>
          <p14:tracePt t="7165" x="8632825" y="4953000"/>
          <p14:tracePt t="7170" x="8609013" y="4953000"/>
          <p14:tracePt t="7173" x="8561388" y="4953000"/>
          <p14:tracePt t="7177" x="8513763" y="4953000"/>
          <p14:tracePt t="7181" x="8482013" y="4953000"/>
          <p14:tracePt t="7185" x="8458200" y="4945063"/>
          <p14:tracePt t="7189" x="8434388" y="4929188"/>
          <p14:tracePt t="7193" x="8412163" y="4929188"/>
          <p14:tracePt t="7197" x="8396288" y="4921250"/>
          <p14:tracePt t="7201" x="8364538" y="4921250"/>
          <p14:tracePt t="7210" x="8356600" y="4921250"/>
          <p14:tracePt t="7213" x="8348663" y="4921250"/>
          <p14:tracePt t="7217" x="8340725" y="4921250"/>
          <p14:tracePt t="7235" x="8340725" y="4913313"/>
          <p14:tracePt t="7241" x="8340725" y="4905375"/>
          <p14:tracePt t="7245" x="8340725" y="4897438"/>
          <p14:tracePt t="7249" x="8340725" y="4881563"/>
          <p14:tracePt t="7253" x="8340725" y="4865688"/>
          <p14:tracePt t="7257" x="8340725" y="4857750"/>
          <p14:tracePt t="7261" x="8340725" y="4849813"/>
          <p14:tracePt t="7263" x="8340725" y="4833938"/>
          <p14:tracePt t="7267" x="8340725" y="4802188"/>
          <p14:tracePt t="7271" x="8340725" y="4779963"/>
          <p14:tracePt t="7277" x="8348663" y="4772025"/>
          <p14:tracePt t="7279" x="8348663" y="4748213"/>
          <p14:tracePt t="7287" x="8364538" y="4724400"/>
          <p14:tracePt t="7291" x="8372475" y="4708525"/>
          <p14:tracePt t="7295" x="8388350" y="4684713"/>
          <p14:tracePt t="7299" x="8396288" y="4668838"/>
          <p14:tracePt t="7303" x="8428038" y="4645025"/>
          <p14:tracePt t="7307" x="8450263" y="4613275"/>
          <p14:tracePt t="7311" x="8466138" y="4598988"/>
          <p14:tracePt t="7315" x="8497888" y="4575175"/>
          <p14:tracePt t="7319" x="8513763" y="4559300"/>
          <p14:tracePt t="7323" x="8601075" y="4527550"/>
          <p14:tracePt t="7327" x="8686800" y="4471988"/>
          <p14:tracePt t="7331" x="8782050" y="4440238"/>
          <p14:tracePt t="7335" x="8867775" y="4402138"/>
          <p14:tracePt t="7339" x="8955088" y="4362450"/>
          <p14:tracePt t="7343" x="9042400" y="4330700"/>
          <p14:tracePt t="7347" x="9120188" y="4291013"/>
          <p14:tracePt t="7351" x="9191625" y="4267200"/>
          <p14:tracePt t="7355" x="9269413" y="4243388"/>
          <p14:tracePt t="7359" x="9340850" y="4219575"/>
          <p14:tracePt t="7363" x="9420225" y="4213225"/>
          <p14:tracePt t="7367" x="9474200" y="4213225"/>
          <p14:tracePt t="7371" x="9537700" y="4205288"/>
          <p14:tracePt t="7375" x="9593263" y="4189413"/>
          <p14:tracePt t="7379" x="9640888" y="4189413"/>
          <p14:tracePt t="7383" x="9686925" y="4189413"/>
          <p14:tracePt t="7387" x="9718675" y="4189413"/>
          <p14:tracePt t="7391" x="9766300" y="4189413"/>
          <p14:tracePt t="7395" x="9798050" y="4189413"/>
          <p14:tracePt t="7403" x="9805988" y="4189413"/>
          <p14:tracePt t="7407" x="9821863" y="4197350"/>
          <p14:tracePt t="7411" x="9829800" y="4205288"/>
          <p14:tracePt t="7415" x="9837738" y="4213225"/>
          <p14:tracePt t="7419" x="9837738" y="4219575"/>
          <p14:tracePt t="7423" x="9837738" y="4227513"/>
          <p14:tracePt t="7427" x="9845675" y="4243388"/>
          <p14:tracePt t="7435" x="9853613" y="4267200"/>
          <p14:tracePt t="7439" x="9853613" y="4275138"/>
          <p14:tracePt t="7443" x="9853613" y="4298950"/>
          <p14:tracePt t="7447" x="9853613" y="4322763"/>
          <p14:tracePt t="7451" x="9853613" y="4338638"/>
          <p14:tracePt t="7455" x="9853613" y="4362450"/>
          <p14:tracePt t="7459" x="9853613" y="4394200"/>
          <p14:tracePt t="7461" x="9853613" y="4402138"/>
          <p14:tracePt t="7467" x="9853613" y="4432300"/>
          <p14:tracePt t="7469" x="9853613" y="4456113"/>
          <p14:tracePt t="7473" x="9853613" y="4471988"/>
          <p14:tracePt t="7477" x="9845675" y="4543425"/>
          <p14:tracePt t="7481" x="9845675" y="4621213"/>
          <p14:tracePt t="7485" x="9837738" y="4692650"/>
          <p14:tracePt t="7489" x="9821863" y="4716463"/>
          <p14:tracePt t="7493" x="9821863" y="4724400"/>
          <p14:tracePt t="7497" x="9813925" y="4748213"/>
          <p14:tracePt t="7501" x="9813925" y="4756150"/>
          <p14:tracePt t="7505" x="9805988" y="4764088"/>
          <p14:tracePt t="7513" x="9798050" y="4772025"/>
          <p14:tracePt t="7522" x="9782175" y="4779963"/>
          <p14:tracePt t="7686" x="9782175" y="4772025"/>
          <p14:tracePt t="7691" x="9782175" y="4764088"/>
          <p14:tracePt t="7695" x="9782175" y="4756150"/>
          <p14:tracePt t="7699" x="9782175" y="4740275"/>
          <p14:tracePt t="7703" x="9798050" y="4724400"/>
          <p14:tracePt t="7708" x="9837738" y="4692650"/>
          <p14:tracePt t="7711" x="9875838" y="4660900"/>
          <p14:tracePt t="7715" x="9939338" y="4629150"/>
          <p14:tracePt t="7719" x="9994900" y="4598988"/>
          <p14:tracePt t="7723" x="10058400" y="4559300"/>
          <p14:tracePt t="7727" x="10112375" y="4527550"/>
          <p14:tracePt t="7731" x="10183813" y="4495800"/>
          <p14:tracePt t="7735" x="10255250" y="4448175"/>
          <p14:tracePt t="7739" x="10340975" y="4402138"/>
          <p14:tracePt t="7743" x="10356850" y="4394200"/>
          <p14:tracePt t="7747" x="10388600" y="4370388"/>
          <p14:tracePt t="7751" x="10436225" y="4354513"/>
          <p14:tracePt t="7755" x="10490200" y="4330700"/>
          <p14:tracePt t="7759" x="10561638" y="4298950"/>
          <p14:tracePt t="7763" x="10625138" y="4275138"/>
          <p14:tracePt t="7767" x="10694988" y="4251325"/>
          <p14:tracePt t="7771" x="10758488" y="4227513"/>
          <p14:tracePt t="7775" x="10829925" y="4205288"/>
          <p14:tracePt t="7779" x="10883900" y="4181475"/>
          <p14:tracePt t="7783" x="10955338" y="4165600"/>
          <p14:tracePt t="7787" x="11018838" y="4149725"/>
          <p14:tracePt t="7791" x="11088688" y="4125913"/>
          <p14:tracePt t="7795" x="11136313" y="4110038"/>
          <p14:tracePt t="7799" x="11207750" y="4086225"/>
          <p14:tracePt t="7803" x="11271250" y="4070350"/>
          <p14:tracePt t="7807" x="11356975" y="4046538"/>
          <p14:tracePt t="7811" x="11420475" y="4038600"/>
          <p14:tracePt t="7815" x="11506200" y="4016375"/>
          <p14:tracePt t="7819" x="11577638" y="3992563"/>
          <p14:tracePt t="7823" x="11641138" y="3968750"/>
          <p14:tracePt t="7827" x="11710988" y="3944938"/>
          <p14:tracePt t="7831" x="11758613" y="3937000"/>
          <p14:tracePt t="7835" x="11830050" y="3913188"/>
          <p14:tracePt t="7839" x="11853863" y="3905250"/>
          <p14:tracePt t="7843" x="11869738" y="3897313"/>
          <p14:tracePt t="7847" x="11899900" y="3889375"/>
          <p14:tracePt t="7851" x="11923713" y="3881438"/>
          <p14:tracePt t="7853" x="11931650" y="3873500"/>
          <p14:tracePt t="7857" x="11955463" y="3865563"/>
          <p14:tracePt t="7861" x="11979275" y="3857625"/>
          <p14:tracePt t="7865" x="11995150" y="3849688"/>
          <p14:tracePt t="7869" x="12018963" y="3841750"/>
          <p14:tracePt t="7874" x="12050713" y="3825875"/>
          <p14:tracePt t="7881" x="12074525" y="3819525"/>
          <p14:tracePt t="7885" x="12104688" y="3811588"/>
          <p14:tracePt t="7889" x="12112625" y="3803650"/>
          <p14:tracePt t="7893" x="12128500" y="3803650"/>
          <p14:tracePt t="7901" x="12136438" y="3803650"/>
          <p14:tracePt t="7905" x="12152313" y="3795713"/>
          <p14:tracePt t="7909" x="12160250" y="3795713"/>
          <p14:tracePt t="7913" x="12168188" y="3787775"/>
          <p14:tracePt t="7917" x="12176125" y="3787775"/>
          <p14:tracePt t="7921" x="12184063" y="3779838"/>
          <p14:tracePt t="8773" x="12120563" y="3849688"/>
          <p14:tracePt t="8777" x="12066588" y="3881438"/>
          <p14:tracePt t="8781" x="12011025" y="3921125"/>
          <p14:tracePt t="8785" x="11947525" y="3952875"/>
          <p14:tracePt t="8789" x="11877675" y="3984625"/>
          <p14:tracePt t="8793" x="11822113" y="4022725"/>
          <p14:tracePt t="8797" x="11750675" y="4070350"/>
          <p14:tracePt t="8801" x="11680825" y="4102100"/>
          <p14:tracePt t="8805" x="11609388" y="4133850"/>
          <p14:tracePt t="8809" x="11537950" y="4173538"/>
          <p14:tracePt t="8813" x="11452225" y="4205288"/>
          <p14:tracePt t="8817" x="11388725" y="4243388"/>
          <p14:tracePt t="8821" x="11301413" y="4283075"/>
          <p14:tracePt t="8825" x="11215688" y="4314825"/>
          <p14:tracePt t="8829" x="11144250" y="4338638"/>
          <p14:tracePt t="8833" x="11066463" y="4378325"/>
          <p14:tracePt t="8837" x="10979150" y="4402138"/>
          <p14:tracePt t="8841" x="10899775" y="4424363"/>
          <p14:tracePt t="8843" x="10814050" y="4456113"/>
          <p14:tracePt t="8847" x="10726738" y="4495800"/>
          <p14:tracePt t="8851" x="10633075" y="4535488"/>
          <p14:tracePt t="8855" x="10545763" y="4559300"/>
          <p14:tracePt t="8861" x="10460038" y="4591050"/>
          <p14:tracePt t="8863" x="10380663" y="4613275"/>
          <p14:tracePt t="8867" x="10293350" y="4637088"/>
          <p14:tracePt t="8871" x="10247313" y="4645025"/>
          <p14:tracePt t="8875" x="10175875" y="4668838"/>
          <p14:tracePt t="8879" x="10112375" y="4692650"/>
          <p14:tracePt t="8891" x="9947275" y="4748213"/>
          <p14:tracePt t="8896" x="9899650" y="4764088"/>
          <p14:tracePt t="8899" x="9845675" y="4779963"/>
          <p14:tracePt t="8903" x="9790113" y="4802188"/>
          <p14:tracePt t="8908" x="9742488" y="4810125"/>
          <p14:tracePt t="8911" x="9702800" y="4818063"/>
          <p14:tracePt t="8915" x="9671050" y="4826000"/>
          <p14:tracePt t="8919" x="9632950" y="4833938"/>
          <p14:tracePt t="8923" x="9593263" y="4857750"/>
          <p14:tracePt t="8927" x="9569450" y="4857750"/>
          <p14:tracePt t="8931" x="9553575" y="4857750"/>
          <p14:tracePt t="8935" x="9545638" y="4857750"/>
          <p14:tracePt t="8939" x="9537700" y="4857750"/>
          <p14:tracePt t="8947" x="9529763" y="4857750"/>
          <p14:tracePt t="8951" x="9513888" y="4857750"/>
          <p14:tracePt t="8960" x="9505950" y="4857750"/>
          <p14:tracePt t="8973" x="9498013" y="4857750"/>
          <p14:tracePt t="8980" x="9490075" y="4865688"/>
          <p14:tracePt t="8983" x="9482138" y="4865688"/>
          <p14:tracePt t="8992" x="9474200" y="4865688"/>
          <p14:tracePt t="9005" x="9466263" y="4865688"/>
          <p14:tracePt t="9007" x="9458325" y="4865688"/>
          <p14:tracePt t="9011" x="9450388" y="4865688"/>
          <p14:tracePt t="9015" x="9436100" y="4865688"/>
          <p14:tracePt t="9019" x="9428163" y="4865688"/>
          <p14:tracePt t="9023" x="9404350" y="4873625"/>
          <p14:tracePt t="9027" x="9388475" y="4873625"/>
          <p14:tracePt t="9031" x="9364663" y="4873625"/>
          <p14:tracePt t="9035" x="9340850" y="4889500"/>
          <p14:tracePt t="9039" x="9324975" y="4889500"/>
          <p14:tracePt t="9041" x="9293225" y="4889500"/>
          <p14:tracePt t="9045" x="9269413" y="4889500"/>
          <p14:tracePt t="9051" x="9245600" y="4889500"/>
          <p14:tracePt t="9053" x="9231313" y="4889500"/>
          <p14:tracePt t="9057" x="9207500" y="4889500"/>
          <p14:tracePt t="9061" x="9136063" y="4889500"/>
          <p14:tracePt t="9065" x="9080500" y="4889500"/>
          <p14:tracePt t="9069" x="9056688" y="4889500"/>
          <p14:tracePt t="9073" x="9048750" y="4889500"/>
          <p14:tracePt t="9077" x="9034463" y="4889500"/>
          <p14:tracePt t="9081" x="9018588" y="4889500"/>
          <p14:tracePt t="9085" x="8986838" y="4897438"/>
          <p14:tracePt t="9089" x="8978900" y="4897438"/>
          <p14:tracePt t="9097" x="8955088" y="4897438"/>
          <p14:tracePt t="9101" x="8939213" y="4897438"/>
          <p14:tracePt t="9105" x="8923338" y="4905375"/>
          <p14:tracePt t="9109" x="8907463" y="4905375"/>
          <p14:tracePt t="9113" x="8899525" y="4905375"/>
          <p14:tracePt t="9117" x="8891588" y="4905375"/>
          <p14:tracePt t="9121" x="8883650" y="4905375"/>
          <p14:tracePt t="9129" x="8875713" y="4913313"/>
          <p14:tracePt t="9203" x="8867775" y="4913313"/>
          <p14:tracePt t="9216" x="8859838" y="4913313"/>
          <p14:tracePt t="9231" x="8851900" y="4913313"/>
          <p14:tracePt t="9245" x="8843963" y="4913313"/>
          <p14:tracePt t="9257" x="8837613" y="4913313"/>
          <p14:tracePt t="9263" x="8829675" y="4913313"/>
          <p14:tracePt t="9276" x="8821738" y="4913313"/>
          <p14:tracePt t="9280" x="8813800" y="4913313"/>
          <p14:tracePt t="9289" x="8805863" y="4913313"/>
          <p14:tracePt t="9291" x="8797925" y="4913313"/>
          <p14:tracePt t="9295" x="8789988" y="4913313"/>
          <p14:tracePt t="9299" x="8782050" y="4913313"/>
          <p14:tracePt t="9308" x="8774113" y="4913313"/>
          <p14:tracePt t="9311" x="8758238" y="4913313"/>
          <p14:tracePt t="9315" x="8750300" y="4913313"/>
          <p14:tracePt t="9319" x="8734425" y="4913313"/>
          <p14:tracePt t="9323" x="8726488" y="4913313"/>
          <p14:tracePt t="9331" x="8718550" y="4913313"/>
          <p14:tracePt t="9335" x="8710613" y="4913313"/>
          <p14:tracePt t="9339" x="8694738" y="4913313"/>
          <p14:tracePt t="9343" x="8686800" y="4913313"/>
          <p14:tracePt t="9351" x="8678863" y="4913313"/>
          <p14:tracePt t="9359" x="8670925" y="4913313"/>
          <p14:tracePt t="9363" x="8655050" y="4913313"/>
          <p14:tracePt t="9367" x="8647113" y="4913313"/>
          <p14:tracePt t="9371" x="8632825" y="4913313"/>
          <p14:tracePt t="9375" x="8609013" y="4913313"/>
          <p14:tracePt t="9379" x="8593138" y="4913313"/>
          <p14:tracePt t="9383" x="8561388" y="4929188"/>
          <p14:tracePt t="9387" x="8537575" y="4929188"/>
          <p14:tracePt t="9391" x="8521700" y="4929188"/>
          <p14:tracePt t="9395" x="8497888" y="4929188"/>
          <p14:tracePt t="9399" x="8474075" y="4929188"/>
          <p14:tracePt t="9403" x="8458200" y="4929188"/>
          <p14:tracePt t="9407" x="8356600" y="4937125"/>
          <p14:tracePt t="9411" x="8332788" y="4937125"/>
          <p14:tracePt t="9415" x="8308975" y="4937125"/>
          <p14:tracePt t="9419" x="8285163" y="4937125"/>
          <p14:tracePt t="9423" x="8261350" y="4937125"/>
          <p14:tracePt t="9427" x="8223250" y="4937125"/>
          <p14:tracePt t="9431" x="8191500" y="4937125"/>
          <p14:tracePt t="9433" x="8143875" y="4937125"/>
          <p14:tracePt t="9437" x="8096250" y="4937125"/>
          <p14:tracePt t="9441" x="8040688" y="4937125"/>
          <p14:tracePt t="9445" x="8018463" y="4937125"/>
          <p14:tracePt t="9449" x="8010525" y="4937125"/>
          <p14:tracePt t="9453" x="7986713" y="4937125"/>
          <p14:tracePt t="9457" x="7970838" y="4937125"/>
          <p14:tracePt t="9465" x="7962900" y="4937125"/>
          <p14:tracePt t="9473" x="7954963" y="4937125"/>
          <p14:tracePt t="9477" x="7947025" y="4929188"/>
          <p14:tracePt t="9481" x="7939088" y="4921250"/>
          <p14:tracePt t="9489" x="7931150" y="4921250"/>
          <p14:tracePt t="9494" x="7923213" y="4921250"/>
          <p14:tracePt t="9497" x="7923213" y="4913313"/>
          <p14:tracePt t="9505" x="7915275" y="4905375"/>
          <p14:tracePt t="9523" x="7915275" y="4897438"/>
          <p14:tracePt t="9526" x="7915275" y="4889500"/>
          <p14:tracePt t="9529" x="7907338" y="4881563"/>
          <p14:tracePt t="9538" x="7899400" y="4873625"/>
          <p14:tracePt t="9550" x="7899400" y="4857750"/>
          <p14:tracePt t="9554" x="7891463" y="4849813"/>
          <p14:tracePt t="9557" x="7883525" y="4841875"/>
          <p14:tracePt t="9561" x="7883525" y="4833938"/>
          <p14:tracePt t="9569" x="7883525" y="4826000"/>
          <p14:tracePt t="9573" x="7883525" y="4818063"/>
          <p14:tracePt t="9577" x="7875588" y="4818063"/>
          <p14:tracePt t="9586" x="7875588" y="4810125"/>
          <p14:tracePt t="9594" x="7867650" y="4802188"/>
          <p14:tracePt t="9631" x="7867650" y="4795838"/>
          <p14:tracePt t="9657" x="7867650" y="4787900"/>
          <p14:tracePt t="9668" x="7867650" y="4779963"/>
          <p14:tracePt t="9681" x="7867650" y="4772025"/>
          <p14:tracePt t="9683" x="7867650" y="4764088"/>
          <p14:tracePt t="9688" x="7867650" y="4756150"/>
          <p14:tracePt t="9691" x="7867650" y="4748213"/>
          <p14:tracePt t="9695" x="7867650" y="4740275"/>
          <p14:tracePt t="9703" x="7867650" y="4732338"/>
          <p14:tracePt t="9711" x="7867650" y="4724400"/>
          <p14:tracePt t="9715" x="7867650" y="4716463"/>
          <p14:tracePt t="9719" x="7867650" y="4708525"/>
          <p14:tracePt t="9727" x="7867650" y="4692650"/>
          <p14:tracePt t="9736" x="7867650" y="4684713"/>
          <p14:tracePt t="9739" x="7867650" y="4668838"/>
          <p14:tracePt t="9747" x="7875588" y="4660900"/>
          <p14:tracePt t="9751" x="7883525" y="4652963"/>
          <p14:tracePt t="9755" x="7899400" y="4637088"/>
          <p14:tracePt t="9759" x="7907338" y="4629150"/>
          <p14:tracePt t="9763" x="7931150" y="4613275"/>
          <p14:tracePt t="9767" x="7939088" y="4605338"/>
          <p14:tracePt t="9771" x="7954963" y="4598988"/>
          <p14:tracePt t="9775" x="7978775" y="4583113"/>
          <p14:tracePt t="9779" x="7986713" y="4575175"/>
          <p14:tracePt t="9783" x="8010525" y="4559300"/>
          <p14:tracePt t="9787" x="8040688" y="4543425"/>
          <p14:tracePt t="9791" x="8056563" y="4535488"/>
          <p14:tracePt t="9795" x="8080375" y="4519613"/>
          <p14:tracePt t="9799" x="8096250" y="4503738"/>
          <p14:tracePt t="9803" x="8120063" y="4487863"/>
          <p14:tracePt t="9807" x="8159750" y="4471988"/>
          <p14:tracePt t="9811" x="8215313" y="4464050"/>
          <p14:tracePt t="9815" x="8253413" y="4440238"/>
          <p14:tracePt t="9819" x="8277225" y="4432300"/>
          <p14:tracePt t="9823" x="8293100" y="4424363"/>
          <p14:tracePt t="9827" x="8316913" y="4416425"/>
          <p14:tracePt t="9829" x="8356600" y="4402138"/>
          <p14:tracePt t="9833" x="8396288" y="4386263"/>
          <p14:tracePt t="9837" x="8420100" y="4386263"/>
          <p14:tracePt t="9841" x="8428038" y="4386263"/>
          <p14:tracePt t="9845" x="8450263" y="4378325"/>
          <p14:tracePt t="9849" x="8474075" y="4378325"/>
          <p14:tracePt t="9853" x="8489950" y="4370388"/>
          <p14:tracePt t="9857" x="8513763" y="4370388"/>
          <p14:tracePt t="9861" x="8521700" y="4370388"/>
          <p14:tracePt t="9865" x="8545513" y="4362450"/>
          <p14:tracePt t="9869" x="8553450" y="4362450"/>
          <p14:tracePt t="9873" x="8569325" y="4362450"/>
          <p14:tracePt t="9877" x="8593138" y="4362450"/>
          <p14:tracePt t="9891" x="8624888" y="4346575"/>
          <p14:tracePt t="9898" x="8647113" y="4338638"/>
          <p14:tracePt t="9901" x="8655050" y="4338638"/>
          <p14:tracePt t="9905" x="8678863" y="4330700"/>
          <p14:tracePt t="9909" x="8702675" y="4330700"/>
          <p14:tracePt t="9913" x="8710613" y="4330700"/>
          <p14:tracePt t="9917" x="8726488" y="4330700"/>
          <p14:tracePt t="9921" x="8750300" y="4322763"/>
          <p14:tracePt t="9925" x="8766175" y="4322763"/>
          <p14:tracePt t="9929" x="8782050" y="4322763"/>
          <p14:tracePt t="9933" x="8797925" y="4322763"/>
          <p14:tracePt t="9937" x="8813800" y="4314825"/>
          <p14:tracePt t="9941" x="8829675" y="4314825"/>
          <p14:tracePt t="9945" x="8837613" y="4314825"/>
          <p14:tracePt t="9949" x="8859838" y="4306888"/>
          <p14:tracePt t="9953" x="8867775" y="4306888"/>
          <p14:tracePt t="9957" x="8875713" y="4306888"/>
          <p14:tracePt t="9965" x="8883650" y="4306888"/>
          <p14:tracePt t="9969" x="8891588" y="4306888"/>
          <p14:tracePt t="9973" x="8907463" y="4306888"/>
          <p14:tracePt t="9982" x="8915400" y="4298950"/>
          <p14:tracePt t="9985" x="8923338" y="4291013"/>
          <p14:tracePt t="9993" x="8931275" y="4291013"/>
          <p14:tracePt t="9997" x="8939213" y="4291013"/>
          <p14:tracePt t="10001" x="8947150" y="4291013"/>
          <p14:tracePt t="10005" x="8955088" y="4291013"/>
          <p14:tracePt t="10009" x="8963025" y="4291013"/>
          <p14:tracePt t="10013" x="8970963" y="4291013"/>
          <p14:tracePt t="10017" x="8978900" y="4291013"/>
          <p14:tracePt t="10021" x="8986838" y="4291013"/>
          <p14:tracePt t="10025" x="8994775" y="4291013"/>
          <p14:tracePt t="10027" x="9002713" y="4291013"/>
          <p14:tracePt t="10031" x="9018588" y="4291013"/>
          <p14:tracePt t="10035" x="9026525" y="4291013"/>
          <p14:tracePt t="10039" x="9034463" y="4291013"/>
          <p14:tracePt t="10043" x="9042400" y="4291013"/>
          <p14:tracePt t="10047" x="9056688" y="4291013"/>
          <p14:tracePt t="10051" x="9064625" y="4291013"/>
          <p14:tracePt t="10055" x="9080500" y="4291013"/>
          <p14:tracePt t="10059" x="9088438" y="4291013"/>
          <p14:tracePt t="10063" x="9096375" y="4291013"/>
          <p14:tracePt t="10067" x="9104313" y="4291013"/>
          <p14:tracePt t="10071" x="9112250" y="4291013"/>
          <p14:tracePt t="10075" x="9120188" y="4291013"/>
          <p14:tracePt t="10079" x="9136063" y="4291013"/>
          <p14:tracePt t="10083" x="9144000" y="4291013"/>
          <p14:tracePt t="10087" x="9159875" y="4291013"/>
          <p14:tracePt t="10095" x="9167813" y="4291013"/>
          <p14:tracePt t="10099" x="9175750" y="4291013"/>
          <p14:tracePt t="10103" x="9183688" y="4291013"/>
          <p14:tracePt t="10107" x="9191625" y="4291013"/>
          <p14:tracePt t="10111" x="9199563" y="4291013"/>
          <p14:tracePt t="10119" x="9223375" y="4291013"/>
          <p14:tracePt t="10127" x="9231313" y="4291013"/>
          <p14:tracePt t="10131" x="9239250" y="4298950"/>
          <p14:tracePt t="10139" x="9253538" y="4306888"/>
          <p14:tracePt t="10148" x="9261475" y="4314825"/>
          <p14:tracePt t="10156" x="9269413" y="4314825"/>
          <p14:tracePt t="10159" x="9277350" y="4322763"/>
          <p14:tracePt t="10163" x="9277350" y="4330700"/>
          <p14:tracePt t="10172" x="9285288" y="4338638"/>
          <p14:tracePt t="10179" x="9293225" y="4346575"/>
          <p14:tracePt t="10189" x="9293225" y="4354513"/>
          <p14:tracePt t="10195" x="9301163" y="4362450"/>
          <p14:tracePt t="10205" x="9309100" y="4362450"/>
          <p14:tracePt t="10212" x="9309100" y="4370388"/>
          <p14:tracePt t="10215" x="9317038" y="4378325"/>
          <p14:tracePt t="10223" x="9317038" y="4386263"/>
          <p14:tracePt t="10230" x="9317038" y="4394200"/>
          <p14:tracePt t="10234" x="9317038" y="4402138"/>
          <p14:tracePt t="10237" x="9324975" y="4408488"/>
          <p14:tracePt t="10259" x="9340850" y="4424363"/>
          <p14:tracePt t="10261" x="9340850" y="4432300"/>
          <p14:tracePt t="10270" x="9340850" y="4440238"/>
          <p14:tracePt t="10277" x="9340850" y="4448175"/>
          <p14:tracePt t="10287" x="9340850" y="4464050"/>
          <p14:tracePt t="10295" x="9348788" y="4471988"/>
          <p14:tracePt t="10302" x="9348788" y="4479925"/>
          <p14:tracePt t="10309" x="9348788" y="4487863"/>
          <p14:tracePt t="10313" x="9348788" y="4495800"/>
          <p14:tracePt t="10317" x="9348788" y="4503738"/>
          <p14:tracePt t="10321" x="9348788" y="4511675"/>
          <p14:tracePt t="10338" x="9348788" y="4519613"/>
          <p14:tracePt t="10341" x="9348788" y="4527550"/>
          <p14:tracePt t="10345" x="9348788" y="4535488"/>
          <p14:tracePt t="10354" x="9348788" y="4543425"/>
          <p14:tracePt t="10366" x="9348788" y="4551363"/>
          <p14:tracePt t="10378" x="9348788" y="4559300"/>
          <p14:tracePt t="10391" x="9348788" y="4567238"/>
          <p14:tracePt t="10394" x="9340850" y="4575175"/>
          <p14:tracePt t="10398" x="9340850" y="4583113"/>
          <p14:tracePt t="10401" x="9332913" y="4591050"/>
          <p14:tracePt t="10405" x="9324975" y="4598988"/>
          <p14:tracePt t="10413" x="9324975" y="4605338"/>
          <p14:tracePt t="10417" x="9309100" y="4621213"/>
          <p14:tracePt t="10423" x="9301163" y="4621213"/>
          <p14:tracePt t="10436" x="9285288" y="4637088"/>
          <p14:tracePt t="10444" x="9277350" y="4645025"/>
          <p14:tracePt t="10456" x="9269413" y="4652963"/>
          <p14:tracePt t="10460" x="9269413" y="4660900"/>
          <p14:tracePt t="10468" x="9261475" y="4668838"/>
          <p14:tracePt t="10501" x="9253538" y="4676775"/>
          <p14:tracePt t="10504" x="9245600" y="4676775"/>
          <p14:tracePt t="10544" x="9239250" y="4684713"/>
          <p14:tracePt t="10782" x="9245600" y="4684713"/>
          <p14:tracePt t="10786" x="9261475" y="4684713"/>
          <p14:tracePt t="10790" x="9269413" y="4676775"/>
          <p14:tracePt t="10798" x="9277350" y="4676775"/>
          <p14:tracePt t="10801" x="9293225" y="4660900"/>
          <p14:tracePt t="10805" x="9309100" y="4652963"/>
          <p14:tracePt t="10809" x="9317038" y="4645025"/>
          <p14:tracePt t="10813" x="9340850" y="4637088"/>
          <p14:tracePt t="10817" x="9364663" y="4621213"/>
          <p14:tracePt t="10819" x="9396413" y="4605338"/>
          <p14:tracePt t="10825" x="9412288" y="4598988"/>
          <p14:tracePt t="10827" x="9436100" y="4583113"/>
          <p14:tracePt t="10831" x="9450388" y="4575175"/>
          <p14:tracePt t="10835" x="9482138" y="4559300"/>
          <p14:tracePt t="10839" x="9505950" y="4559300"/>
          <p14:tracePt t="10843" x="9553575" y="4535488"/>
          <p14:tracePt t="10847" x="9609138" y="4519613"/>
          <p14:tracePt t="10851" x="9632950" y="4511675"/>
          <p14:tracePt t="10855" x="9655175" y="4511675"/>
          <p14:tracePt t="10859" x="9694863" y="4495800"/>
          <p14:tracePt t="10863" x="9742488" y="4487863"/>
          <p14:tracePt t="10867" x="9798050" y="4464050"/>
          <p14:tracePt t="10871" x="9867900" y="4448175"/>
          <p14:tracePt t="10875" x="9939338" y="4424363"/>
          <p14:tracePt t="10891" x="10183813" y="4378325"/>
          <p14:tracePt t="10891" x="10277475" y="4362450"/>
          <p14:tracePt t="10895" x="10372725" y="4354513"/>
          <p14:tracePt t="10899" x="10474325" y="4338638"/>
          <p14:tracePt t="10903" x="10569575" y="4330700"/>
          <p14:tracePt t="10908" x="10648950" y="4314825"/>
          <p14:tracePt t="10911" x="10734675" y="4291013"/>
          <p14:tracePt t="10915" x="10814050" y="4283075"/>
          <p14:tracePt t="10919" x="10875963" y="4267200"/>
          <p14:tracePt t="10923" x="10947400" y="4259263"/>
          <p14:tracePt t="10927" x="11010900" y="4251325"/>
          <p14:tracePt t="10931" x="11080750" y="4227513"/>
          <p14:tracePt t="10935" x="11128375" y="4213225"/>
          <p14:tracePt t="10939" x="11199813" y="4189413"/>
          <p14:tracePt t="10943" x="11271250" y="4173538"/>
          <p14:tracePt t="10947" x="11317288" y="4149725"/>
          <p14:tracePt t="10951" x="11388725" y="4125913"/>
          <p14:tracePt t="10955" x="11452225" y="4117975"/>
          <p14:tracePt t="10959" x="11537950" y="4102100"/>
          <p14:tracePt t="10963" x="11601450" y="4094163"/>
          <p14:tracePt t="10967" x="11687175" y="4078288"/>
          <p14:tracePt t="10971" x="11766550" y="4070350"/>
          <p14:tracePt t="10975" x="11830050" y="4054475"/>
          <p14:tracePt t="10979" x="11915775" y="4046538"/>
          <p14:tracePt t="10983" x="11963400" y="4038600"/>
          <p14:tracePt t="10987" x="12034838" y="4022725"/>
          <p14:tracePt t="10991" x="12082463" y="4016375"/>
          <p14:tracePt t="10995" x="12152313" y="3992563"/>
          <p14:tracePt t="10999" x="12176125" y="3992563"/>
          <p14:tracePt t="11409" x="12042775" y="3968750"/>
          <p14:tracePt t="11413" x="11971338" y="3992563"/>
          <p14:tracePt t="11417" x="11907838" y="4000500"/>
          <p14:tracePt t="11421" x="11837988" y="4022725"/>
          <p14:tracePt t="11425" x="11774488" y="4038600"/>
          <p14:tracePt t="11429" x="11718925" y="4054475"/>
          <p14:tracePt t="11433" x="11664950" y="4070350"/>
          <p14:tracePt t="11437" x="11625263" y="4086225"/>
          <p14:tracePt t="11441" x="11601450" y="4086225"/>
          <p14:tracePt t="11445" x="11577638" y="4086225"/>
          <p14:tracePt t="11449" x="11569700" y="4102100"/>
          <p14:tracePt t="11453" x="11553825" y="4102100"/>
          <p14:tracePt t="11457" x="11530013" y="4102100"/>
          <p14:tracePt t="11461" x="11522075" y="4102100"/>
          <p14:tracePt t="11469" x="11498263" y="4110038"/>
          <p14:tracePt t="11843" x="11506200" y="4110038"/>
          <p14:tracePt t="11848" x="11514138" y="4102100"/>
          <p14:tracePt t="11849" x="11522075" y="4102100"/>
          <p14:tracePt t="11853" x="11537950" y="4094163"/>
          <p14:tracePt t="11857" x="11553825" y="4070350"/>
          <p14:tracePt t="11861" x="11577638" y="4054475"/>
          <p14:tracePt t="11865" x="11609388" y="4030663"/>
          <p14:tracePt t="11869" x="11625263" y="4016375"/>
          <p14:tracePt t="11874" x="11649075" y="3984625"/>
          <p14:tracePt t="11877" x="11664950" y="3968750"/>
          <p14:tracePt t="11881" x="11695113" y="3952875"/>
          <p14:tracePt t="11885" x="11806238" y="3905250"/>
          <p14:tracePt t="11889" x="11907838" y="3865563"/>
          <p14:tracePt t="11893" x="12003088" y="3833813"/>
          <p14:tracePt t="11897" x="12090400" y="3795713"/>
          <p14:tracePt t="11901" x="12176125" y="375602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3A2341-66A0-43BE-9AEC-77688EC6D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8475"/>
            <a:ext cx="12192000" cy="624104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29E2ABF-A759-42A3-B952-0383EB6F5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"/>
    </mc:Choice>
    <mc:Fallback>
      <p:transition spd="slow" advTm="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6" x="11672888" y="3668713"/>
          <p14:tracePt t="1121" x="11404600" y="3708400"/>
          <p14:tracePt t="1125" x="11191875" y="3740150"/>
          <p14:tracePt t="1129" x="10979150" y="3763963"/>
          <p14:tracePt t="1134" x="10758488" y="3811588"/>
          <p14:tracePt t="1136" x="10537825" y="3857625"/>
          <p14:tracePt t="1140" x="10380663" y="3889375"/>
          <p14:tracePt t="1144" x="10223500" y="3913188"/>
          <p14:tracePt t="1147" x="10050463" y="3944938"/>
          <p14:tracePt t="1152" x="9907588" y="3968750"/>
          <p14:tracePt t="1156" x="9742488" y="3992563"/>
          <p14:tracePt t="1161" x="9585325" y="4008438"/>
          <p14:tracePt t="1164" x="9444038" y="4030663"/>
          <p14:tracePt t="1168" x="9317038" y="4046538"/>
          <p14:tracePt t="1172" x="9191625" y="4070350"/>
          <p14:tracePt t="1177" x="9080500" y="4086225"/>
          <p14:tracePt t="1181" x="8970963" y="4094163"/>
          <p14:tracePt t="1184" x="8883650" y="4110038"/>
          <p14:tracePt t="1188" x="8805863" y="4117975"/>
          <p14:tracePt t="1193" x="8710613" y="4133850"/>
          <p14:tracePt t="1199" x="8694738" y="4141788"/>
          <p14:tracePt t="1202" x="8678863" y="4141788"/>
          <p14:tracePt t="1206" x="8670925" y="4141788"/>
          <p14:tracePt t="1525" x="8670925" y="4149725"/>
          <p14:tracePt t="1530" x="8670925" y="4165600"/>
          <p14:tracePt t="1534" x="8670925" y="4181475"/>
          <p14:tracePt t="1538" x="8670925" y="4197350"/>
          <p14:tracePt t="1541" x="8670925" y="4213225"/>
          <p14:tracePt t="1545" x="8670925" y="4235450"/>
          <p14:tracePt t="1549" x="8670925" y="4259263"/>
          <p14:tracePt t="1552" x="8670925" y="4275138"/>
          <p14:tracePt t="1557" x="8670925" y="4298950"/>
          <p14:tracePt t="1560" x="8670925" y="4330700"/>
          <p14:tracePt t="1563" x="8670925" y="4346575"/>
          <p14:tracePt t="1568" x="8670925" y="4370388"/>
          <p14:tracePt t="1573" x="8670925" y="4386263"/>
          <p14:tracePt t="1577" x="8670925" y="4402138"/>
          <p14:tracePt t="1581" x="8670925" y="4408488"/>
          <p14:tracePt t="1583" x="8678863" y="4416425"/>
          <p14:tracePt t="1589" x="8678863" y="4424363"/>
          <p14:tracePt t="1592" x="8678863" y="4432300"/>
          <p14:tracePt t="1594" x="8686800" y="4448175"/>
          <p14:tracePt t="1598" x="8686800" y="4456113"/>
          <p14:tracePt t="1602" x="8686800" y="4464050"/>
          <p14:tracePt t="1607" x="8686800" y="4471988"/>
          <p14:tracePt t="1615" x="8686800" y="4479925"/>
          <p14:tracePt t="1619" x="8694738" y="4487863"/>
          <p14:tracePt t="2774" x="8702675" y="4495800"/>
          <p14:tracePt t="2786" x="8710613" y="4495800"/>
          <p14:tracePt t="2791" x="8718550" y="4495800"/>
          <p14:tracePt t="2794" x="8726488" y="4495800"/>
          <p14:tracePt t="2799" x="8734425" y="4495800"/>
          <p14:tracePt t="2807" x="8750300" y="4495800"/>
          <p14:tracePt t="2811" x="8766175" y="4487863"/>
          <p14:tracePt t="2815" x="8797925" y="4479925"/>
          <p14:tracePt t="2819" x="8821738" y="4471988"/>
          <p14:tracePt t="2822" x="8859838" y="4464050"/>
          <p14:tracePt t="2826" x="8907463" y="4448175"/>
          <p14:tracePt t="2831" x="8994775" y="4424363"/>
          <p14:tracePt t="2833" x="9072563" y="4402138"/>
          <p14:tracePt t="2837" x="9175750" y="4378325"/>
          <p14:tracePt t="2841" x="9253538" y="4354513"/>
          <p14:tracePt t="2847" x="9348788" y="4330700"/>
          <p14:tracePt t="2850" x="9466263" y="4306888"/>
          <p14:tracePt t="2855" x="9577388" y="4283075"/>
          <p14:tracePt t="2859" x="9710738" y="4243388"/>
          <p14:tracePt t="2863" x="9837738" y="4205288"/>
          <p14:tracePt t="2866" x="9963150" y="4165600"/>
          <p14:tracePt t="2870" x="10112375" y="4125913"/>
          <p14:tracePt t="2874" x="10239375" y="4086225"/>
          <p14:tracePt t="2879" x="10380663" y="4046538"/>
          <p14:tracePt t="2883" x="10529888" y="4008438"/>
          <p14:tracePt t="2886" x="10641013" y="3968750"/>
          <p14:tracePt t="2891" x="10758488" y="3929063"/>
          <p14:tracePt t="2893" x="10869613" y="3897313"/>
          <p14:tracePt t="2898" x="10971213" y="3857625"/>
          <p14:tracePt t="2904" x="11066463" y="3833813"/>
          <p14:tracePt t="2917" x="11380788" y="3740150"/>
          <p14:tracePt t="2923" x="11452225" y="3724275"/>
          <p14:tracePt t="2926" x="11506200" y="3708400"/>
          <p14:tracePt t="2931" x="11553825" y="3692525"/>
          <p14:tracePt t="2935" x="11609388" y="3684588"/>
          <p14:tracePt t="2937" x="11657013" y="3660775"/>
          <p14:tracePt t="2941" x="11695113" y="3652838"/>
          <p14:tracePt t="2945" x="11718925" y="3636963"/>
          <p14:tracePt t="2949" x="11726863" y="3629025"/>
          <p14:tracePt t="2953" x="11750675" y="3629025"/>
          <p14:tracePt t="2958" x="11782425" y="3622675"/>
          <p14:tracePt t="2961" x="11814175" y="3614738"/>
          <p14:tracePt t="2966" x="11853863" y="3606800"/>
          <p14:tracePt t="2969" x="11877675" y="3582988"/>
          <p14:tracePt t="2971" x="11885613" y="3582988"/>
          <p14:tracePt t="2975" x="11907838" y="3582988"/>
          <p14:tracePt t="2979" x="11931650" y="3575050"/>
          <p14:tracePt t="2985" x="11955463" y="3559175"/>
          <p14:tracePt t="2987" x="11963400" y="3559175"/>
          <p14:tracePt t="2991" x="11987213" y="3543300"/>
          <p14:tracePt t="2995" x="12003088" y="3535363"/>
          <p14:tracePt t="2999" x="12018963" y="3535363"/>
          <p14:tracePt t="3003" x="12026900" y="3535363"/>
          <p14:tracePt t="3007" x="12050713" y="3527425"/>
          <p14:tracePt t="3011" x="12074525" y="3503613"/>
          <p14:tracePt t="3015" x="12090400" y="3503613"/>
          <p14:tracePt t="3020" x="12096750" y="3503613"/>
          <p14:tracePt t="3024" x="12120563" y="3495675"/>
          <p14:tracePt t="3029" x="12128500" y="3495675"/>
          <p14:tracePt t="3034" x="12152313" y="3495675"/>
          <p14:tracePt t="3037" x="12160250" y="3495675"/>
          <p14:tracePt t="3040" x="12184063" y="34877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A72583-183B-4295-A693-62225ED90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652" y="285311"/>
            <a:ext cx="7306695" cy="628737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B677A86-7AAB-4A4A-A7D7-3754C58E7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7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"/>
    </mc:Choice>
    <mc:Fallback>
      <p:transition spd="slow" advTm="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4" x="12096750" y="3700463"/>
          <p14:tracePt t="547" x="12018963" y="3708400"/>
          <p14:tracePt t="552" x="11931650" y="3724275"/>
          <p14:tracePt t="557" x="11853863" y="3748088"/>
          <p14:tracePt t="559" x="11766550" y="3756025"/>
          <p14:tracePt t="563" x="11703050" y="3771900"/>
          <p14:tracePt t="567" x="11641138" y="3779838"/>
          <p14:tracePt t="571" x="11553825" y="3787775"/>
          <p14:tracePt t="575" x="11476038" y="3803650"/>
          <p14:tracePt t="578" x="11412538" y="3811588"/>
          <p14:tracePt t="583" x="11356975" y="3825875"/>
          <p14:tracePt t="587" x="11309350" y="3833813"/>
          <p14:tracePt t="590" x="11277600" y="3841750"/>
          <p14:tracePt t="595" x="11263313" y="3841750"/>
          <p14:tracePt t="599" x="11239500" y="3849688"/>
          <p14:tracePt t="604" x="11231563" y="3849688"/>
          <p14:tracePt t="607" x="11223625" y="3849688"/>
          <p14:tracePt t="611" x="11215688" y="3849688"/>
          <p14:tracePt t="615" x="11207750" y="3857625"/>
          <p14:tracePt t="624" x="11199813" y="3865563"/>
          <p14:tracePt t="641" x="11191875" y="3865563"/>
          <p14:tracePt t="648" x="11183938" y="3873500"/>
          <p14:tracePt t="679" x="11176000" y="3873500"/>
          <p14:tracePt t="699" x="11168063" y="3873500"/>
          <p14:tracePt t="703" x="11160125" y="3881438"/>
          <p14:tracePt t="715" x="11152188" y="3881438"/>
          <p14:tracePt t="721" x="11136313" y="3889375"/>
          <p14:tracePt t="725" x="11128375" y="3889375"/>
          <p14:tracePt t="735" x="11120438" y="3897313"/>
          <p14:tracePt t="739" x="11112500" y="3897313"/>
          <p14:tracePt t="747" x="11104563" y="3897313"/>
          <p14:tracePt t="749" x="11088688" y="3897313"/>
          <p14:tracePt t="755" x="11080750" y="3905250"/>
          <p14:tracePt t="758" x="11066463" y="3905250"/>
          <p14:tracePt t="762" x="11050588" y="3905250"/>
          <p14:tracePt t="766" x="11034713" y="3921125"/>
          <p14:tracePt t="770" x="11018838" y="3921125"/>
          <p14:tracePt t="774" x="10995025" y="3921125"/>
          <p14:tracePt t="777" x="10971213" y="3929063"/>
          <p14:tracePt t="782" x="10939463" y="3937000"/>
          <p14:tracePt t="786" x="10923588" y="3937000"/>
          <p14:tracePt t="791" x="10899775" y="3960813"/>
          <p14:tracePt t="793" x="10883900" y="3960813"/>
          <p14:tracePt t="799" x="10861675" y="3968750"/>
          <p14:tracePt t="802" x="10837863" y="3968750"/>
          <p14:tracePt t="807" x="10750550" y="3976688"/>
          <p14:tracePt t="810" x="10664825" y="3992563"/>
          <p14:tracePt t="814" x="10601325" y="4000500"/>
          <p14:tracePt t="818" x="10537825" y="4008438"/>
          <p14:tracePt t="822" x="10482263" y="4022725"/>
          <p14:tracePt t="827" x="10436225" y="4022725"/>
          <p14:tracePt t="828" x="10380663" y="4030663"/>
          <p14:tracePt t="833" x="10333038" y="4038600"/>
          <p14:tracePt t="838" x="10277475" y="4054475"/>
          <p14:tracePt t="841" x="10247313" y="4062413"/>
          <p14:tracePt t="846" x="10191750" y="4070350"/>
          <p14:tracePt t="850" x="10167938" y="4086225"/>
          <p14:tracePt t="852" x="10152063" y="4086225"/>
          <p14:tracePt t="856" x="10128250" y="4086225"/>
          <p14:tracePt t="861" x="10112375" y="4086225"/>
          <p14:tracePt t="863" x="10104438" y="4086225"/>
          <p14:tracePt t="867" x="10096500" y="4086225"/>
          <p14:tracePt t="871" x="10072688" y="4086225"/>
          <p14:tracePt t="880" x="10064750" y="4086225"/>
          <p14:tracePt t="885" x="10058400" y="4086225"/>
          <p14:tracePt t="892" x="10050463" y="4094163"/>
          <p14:tracePt t="897" x="10034588" y="4094163"/>
          <p14:tracePt t="899" x="10026650" y="4094163"/>
          <p14:tracePt t="902" x="10010775" y="4094163"/>
          <p14:tracePt t="906" x="9994900" y="4094163"/>
          <p14:tracePt t="911" x="9979025" y="4094163"/>
          <p14:tracePt t="921" x="9971088" y="4094163"/>
          <p14:tracePt t="925" x="9963150" y="4094163"/>
          <p14:tracePt t="929" x="9955213" y="4094163"/>
          <p14:tracePt t="931" x="9931400" y="4110038"/>
          <p14:tracePt t="935" x="9923463" y="4110038"/>
          <p14:tracePt t="939" x="9915525" y="4110038"/>
          <p14:tracePt t="943" x="9907588" y="4110038"/>
          <p14:tracePt t="947" x="9891713" y="4110038"/>
          <p14:tracePt t="950" x="9883775" y="4110038"/>
          <p14:tracePt t="955" x="9867900" y="4110038"/>
          <p14:tracePt t="960" x="9859963" y="4117975"/>
          <p14:tracePt t="965" x="9837738" y="4117975"/>
          <p14:tracePt t="969" x="9813925" y="4125913"/>
          <p14:tracePt t="972" x="9798050" y="4125913"/>
          <p14:tracePt t="975" x="9782175" y="4125913"/>
          <p14:tracePt t="980" x="9758363" y="4125913"/>
          <p14:tracePt t="985" x="9742488" y="4125913"/>
          <p14:tracePt t="989" x="9726613" y="4133850"/>
          <p14:tracePt t="992" x="9710738" y="4133850"/>
          <p14:tracePt t="1002" x="9678988" y="4141788"/>
          <p14:tracePt t="1003" x="9671050" y="4141788"/>
          <p14:tracePt t="1007" x="9663113" y="4141788"/>
          <p14:tracePt t="1011" x="9655175" y="4141788"/>
          <p14:tracePt t="1015" x="9655175" y="4149725"/>
          <p14:tracePt t="1023" x="9648825" y="4157663"/>
          <p14:tracePt t="1038" x="9640888" y="4157663"/>
          <p14:tracePt t="1910" x="9617075" y="4157663"/>
          <p14:tracePt t="1914" x="9569450" y="4157663"/>
          <p14:tracePt t="1919" x="9521825" y="4157663"/>
          <p14:tracePt t="1922" x="9444038" y="4157663"/>
          <p14:tracePt t="1925" x="9348788" y="4157663"/>
          <p14:tracePt t="1930" x="9223375" y="4157663"/>
          <p14:tracePt t="1934" x="9096375" y="4157663"/>
          <p14:tracePt t="1938" x="8955088" y="4157663"/>
          <p14:tracePt t="1941" x="8813800" y="4157663"/>
          <p14:tracePt t="1946" x="8670925" y="4157663"/>
          <p14:tracePt t="1949" x="8513763" y="4157663"/>
          <p14:tracePt t="1954" x="8372475" y="4157663"/>
          <p14:tracePt t="1957" x="8223250" y="4157663"/>
          <p14:tracePt t="1960" x="8080375" y="4157663"/>
          <p14:tracePt t="1965" x="7939088" y="4157663"/>
          <p14:tracePt t="1968" x="7813675" y="4157663"/>
          <p14:tracePt t="1973" x="7702550" y="4157663"/>
          <p14:tracePt t="1978" x="7608888" y="4157663"/>
          <p14:tracePt t="1980" x="7513638" y="4157663"/>
          <p14:tracePt t="1984" x="7434263" y="4157663"/>
          <p14:tracePt t="1989" x="7372350" y="4157663"/>
          <p14:tracePt t="1993" x="7340600" y="4157663"/>
          <p14:tracePt t="1997" x="7316788" y="4157663"/>
          <p14:tracePt t="2000" x="7292975" y="4157663"/>
          <p14:tracePt t="2004" x="7277100" y="4157663"/>
          <p14:tracePt t="2009" x="7261225" y="4157663"/>
          <p14:tracePt t="2012" x="7253288" y="4157663"/>
          <p14:tracePt t="2016" x="7245350" y="4157663"/>
          <p14:tracePt t="2332" x="7237413" y="4157663"/>
          <p14:tracePt t="2338" x="7229475" y="4157663"/>
          <p14:tracePt t="2341" x="7221538" y="4157663"/>
          <p14:tracePt t="2346" x="7207250" y="4157663"/>
          <p14:tracePt t="2349" x="7199313" y="4157663"/>
          <p14:tracePt t="2353" x="7175500" y="4157663"/>
          <p14:tracePt t="2357" x="7167563" y="4157663"/>
          <p14:tracePt t="2363" x="7151688" y="4157663"/>
          <p14:tracePt t="2366" x="7119938" y="4157663"/>
          <p14:tracePt t="2371" x="7048500" y="4157663"/>
          <p14:tracePt t="2374" x="6907213" y="4149725"/>
          <p14:tracePt t="2378" x="6781800" y="4141788"/>
          <p14:tracePt t="2381" x="6670675" y="4110038"/>
          <p14:tracePt t="2385" x="6569075" y="4086225"/>
          <p14:tracePt t="2389" x="6473825" y="4062413"/>
          <p14:tracePt t="2392" x="6380163" y="4054475"/>
          <p14:tracePt t="2396" x="6308725" y="4030663"/>
          <p14:tracePt t="2401" x="6253163" y="4016375"/>
          <p14:tracePt t="2405" x="6205538" y="4000500"/>
          <p14:tracePt t="2409" x="6175375" y="3992563"/>
          <p14:tracePt t="2414" x="6175375" y="3984625"/>
          <p14:tracePt t="2416" x="6151563" y="3968750"/>
          <p14:tracePt t="2421" x="6143625" y="3960813"/>
          <p14:tracePt t="2425" x="6127750" y="3952875"/>
          <p14:tracePt t="2428" x="6119813" y="3944938"/>
          <p14:tracePt t="2437" x="6111875" y="3937000"/>
          <p14:tracePt t="2440" x="6103938" y="3929063"/>
          <p14:tracePt t="2445" x="6096000" y="3929063"/>
          <p14:tracePt t="2454" x="6096000" y="3921125"/>
          <p14:tracePt t="2468" x="6088063" y="3913188"/>
          <p14:tracePt t="2481" x="6088063" y="3905250"/>
          <p14:tracePt t="2491" x="6088063" y="3897313"/>
          <p14:tracePt t="2496" x="6088063" y="3889375"/>
          <p14:tracePt t="2501" x="6088063" y="3881438"/>
          <p14:tracePt t="2508" x="6088063" y="3857625"/>
          <p14:tracePt t="2512" x="6088063" y="3841750"/>
          <p14:tracePt t="2517" x="6096000" y="3825875"/>
          <p14:tracePt t="2519" x="6096000" y="3819525"/>
          <p14:tracePt t="2524" x="6096000" y="3803650"/>
          <p14:tracePt t="2528" x="6096000" y="3787775"/>
          <p14:tracePt t="2532" x="6096000" y="3779838"/>
          <p14:tracePt t="2536" x="6096000" y="3763963"/>
          <p14:tracePt t="2548" x="6096000" y="3748088"/>
          <p14:tracePt t="2552" x="6096000" y="3740150"/>
          <p14:tracePt t="2557" x="6103938" y="3732213"/>
          <p14:tracePt t="2560" x="6111875" y="3724275"/>
          <p14:tracePt t="2573" x="6111875" y="3716338"/>
          <p14:tracePt t="2580" x="6111875" y="3708400"/>
          <p14:tracePt t="2592" x="6119813" y="3700463"/>
          <p14:tracePt t="2595" x="6127750" y="3692525"/>
          <p14:tracePt t="2609" x="6135688" y="3684588"/>
          <p14:tracePt t="2617" x="6143625" y="3676650"/>
          <p14:tracePt t="2620" x="6151563" y="3676650"/>
          <p14:tracePt t="2629" x="6159500" y="3676650"/>
          <p14:tracePt t="2636" x="6159500" y="3668713"/>
          <p14:tracePt t="2655" x="6167438" y="3660775"/>
          <p14:tracePt t="2663" x="6175375" y="3660775"/>
          <p14:tracePt t="2666" x="6183313" y="3660775"/>
          <p14:tracePt t="2671" x="6191250" y="3660775"/>
          <p14:tracePt t="2676" x="6197600" y="3660775"/>
          <p14:tracePt t="2679" x="6205538" y="3660775"/>
          <p14:tracePt t="2686" x="6213475" y="3660775"/>
          <p14:tracePt t="2692" x="6221413" y="3660775"/>
          <p14:tracePt t="2694" x="6245225" y="3660775"/>
          <p14:tracePt t="2697" x="6253163" y="3660775"/>
          <p14:tracePt t="2702" x="6269038" y="3660775"/>
          <p14:tracePt t="2710" x="6292850" y="3668713"/>
          <p14:tracePt t="2715" x="6300788" y="3676650"/>
          <p14:tracePt t="2719" x="6308725" y="3676650"/>
          <p14:tracePt t="2722" x="6316663" y="3684588"/>
          <p14:tracePt t="2726" x="6324600" y="3692525"/>
          <p14:tracePt t="2734" x="6332538" y="3700463"/>
          <p14:tracePt t="2739" x="6340475" y="3708400"/>
          <p14:tracePt t="2742" x="6340475" y="3716338"/>
          <p14:tracePt t="2749" x="6348413" y="3716338"/>
          <p14:tracePt t="2758" x="6356350" y="3724275"/>
          <p14:tracePt t="2762" x="6356350" y="3732213"/>
          <p14:tracePt t="2766" x="6356350" y="3740150"/>
          <p14:tracePt t="2775" x="6356350" y="3748088"/>
          <p14:tracePt t="2779" x="6356350" y="3756025"/>
          <p14:tracePt t="2782" x="6356350" y="3763963"/>
          <p14:tracePt t="2791" x="6356350" y="3771900"/>
          <p14:tracePt t="2794" x="6356350" y="3779838"/>
          <p14:tracePt t="2798" x="6356350" y="3787775"/>
          <p14:tracePt t="2801" x="6348413" y="3795713"/>
          <p14:tracePt t="2806" x="6340475" y="3795713"/>
          <p14:tracePt t="2809" x="6340475" y="3803650"/>
          <p14:tracePt t="2814" x="6324600" y="3803650"/>
          <p14:tracePt t="2818" x="6316663" y="3819525"/>
          <p14:tracePt t="2822" x="6308725" y="3819525"/>
          <p14:tracePt t="2828" x="6284913" y="3833813"/>
          <p14:tracePt t="2830" x="6269038" y="3833813"/>
          <p14:tracePt t="2836" x="6253163" y="3841750"/>
          <p14:tracePt t="2839" x="6229350" y="3849688"/>
          <p14:tracePt t="2844" x="6221413" y="3849688"/>
          <p14:tracePt t="2848" x="6197600" y="3865563"/>
          <p14:tracePt t="2852" x="6183313" y="3865563"/>
          <p14:tracePt t="2856" x="6167438" y="3873500"/>
          <p14:tracePt t="2859" x="6151563" y="3873500"/>
          <p14:tracePt t="2864" x="6127750" y="3881438"/>
          <p14:tracePt t="2869" x="6111875" y="3881438"/>
          <p14:tracePt t="2872" x="6088063" y="3881438"/>
          <p14:tracePt t="2877" x="6072188" y="3881438"/>
          <p14:tracePt t="2880" x="6056313" y="3881438"/>
          <p14:tracePt t="2884" x="6032500" y="3881438"/>
          <p14:tracePt t="2887" x="6024563" y="3881438"/>
          <p14:tracePt t="2908" x="5843588" y="3841750"/>
          <p14:tracePt t="2912" x="5795963" y="3819525"/>
          <p14:tracePt t="2916" x="5741988" y="3787775"/>
          <p14:tracePt t="2919" x="5670550" y="3763963"/>
          <p14:tracePt t="2924" x="5607050" y="3740150"/>
          <p14:tracePt t="2928" x="5553075" y="3708400"/>
          <p14:tracePt t="2932" x="5497513" y="3684588"/>
          <p14:tracePt t="2936" x="5441950" y="3660775"/>
          <p14:tracePt t="2940" x="5402263" y="3644900"/>
          <p14:tracePt t="2944" x="5356225" y="3622675"/>
          <p14:tracePt t="2949" x="5324475" y="3598863"/>
          <p14:tracePt t="2952" x="5308600" y="3590925"/>
          <p14:tracePt t="2956" x="5284788" y="3559175"/>
          <p14:tracePt t="2960" x="5276850" y="3551238"/>
          <p14:tracePt t="2965" x="5260975" y="3543300"/>
          <p14:tracePt t="2966" x="5253038" y="3519488"/>
          <p14:tracePt t="2976" x="5245100" y="3503613"/>
          <p14:tracePt t="2980" x="5245100" y="3479800"/>
          <p14:tracePt t="2982" x="5237163" y="3463925"/>
          <p14:tracePt t="2986" x="5237163" y="3432175"/>
          <p14:tracePt t="2990" x="5237163" y="3417888"/>
          <p14:tracePt t="2997" x="5237163" y="3394075"/>
          <p14:tracePt t="2999" x="5237163" y="3370263"/>
          <p14:tracePt t="3002" x="5237163" y="3354388"/>
          <p14:tracePt t="3006" x="5237163" y="3330575"/>
          <p14:tracePt t="3011" x="5237163" y="3314700"/>
          <p14:tracePt t="3014" x="5237163" y="3298825"/>
          <p14:tracePt t="3018" x="5237163" y="3275013"/>
          <p14:tracePt t="3020" x="5245100" y="3243263"/>
          <p14:tracePt t="3025" x="5253038" y="3228975"/>
          <p14:tracePt t="3029" x="5284788" y="3205163"/>
          <p14:tracePt t="3033" x="5292725" y="3189288"/>
          <p14:tracePt t="3038" x="5316538" y="3157538"/>
          <p14:tracePt t="3042" x="5356225" y="3133725"/>
          <p14:tracePt t="3046" x="5410200" y="3094038"/>
          <p14:tracePt t="3050" x="5481638" y="3062288"/>
          <p14:tracePt t="3054" x="5553075" y="3024188"/>
          <p14:tracePt t="3057" x="5622925" y="3008313"/>
          <p14:tracePt t="3062" x="5702300" y="2968625"/>
          <p14:tracePt t="3064" x="5773738" y="2936875"/>
          <p14:tracePt t="3069" x="5843588" y="2897188"/>
          <p14:tracePt t="3074" x="5899150" y="2873375"/>
          <p14:tracePt t="3078" x="5954713" y="2857500"/>
          <p14:tracePt t="3082" x="6000750" y="2835275"/>
          <p14:tracePt t="3087" x="6040438" y="2819400"/>
          <p14:tracePt t="3090" x="6072188" y="2795588"/>
          <p14:tracePt t="3098" x="6096000" y="2787650"/>
          <p14:tracePt t="3103" x="6103938" y="2779713"/>
          <p14:tracePt t="3106" x="6111875" y="2779713"/>
          <p14:tracePt t="3111" x="6119813" y="2779713"/>
          <p14:tracePt t="3114" x="6127750" y="2779713"/>
          <p14:tracePt t="3118" x="6135688" y="2779713"/>
          <p14:tracePt t="3122" x="6143625" y="2779713"/>
          <p14:tracePt t="3130" x="6151563" y="2779713"/>
          <p14:tracePt t="3134" x="6167438" y="2779713"/>
          <p14:tracePt t="3139" x="6175375" y="2779713"/>
          <p14:tracePt t="3141" x="6191250" y="2779713"/>
          <p14:tracePt t="3147" x="6197600" y="2779713"/>
          <p14:tracePt t="3154" x="6221413" y="2779713"/>
          <p14:tracePt t="3157" x="6229350" y="2779713"/>
          <p14:tracePt t="3162" x="6245225" y="2779713"/>
          <p14:tracePt t="3167" x="6253163" y="2779713"/>
          <p14:tracePt t="3170" x="6269038" y="2779713"/>
          <p14:tracePt t="3174" x="6284913" y="2787650"/>
          <p14:tracePt t="3177" x="6292850" y="2787650"/>
          <p14:tracePt t="3181" x="6292850" y="2795588"/>
          <p14:tracePt t="3185" x="6316663" y="2819400"/>
          <p14:tracePt t="3189" x="6324600" y="2827338"/>
          <p14:tracePt t="3193" x="6340475" y="2841625"/>
          <p14:tracePt t="3198" x="6348413" y="2849563"/>
          <p14:tracePt t="3200" x="6348413" y="2857500"/>
          <p14:tracePt t="3205" x="6356350" y="2865438"/>
          <p14:tracePt t="3210" x="6364288" y="2889250"/>
          <p14:tracePt t="3213" x="6372225" y="2889250"/>
          <p14:tracePt t="3218" x="6380163" y="2913063"/>
          <p14:tracePt t="3220" x="6388100" y="2921000"/>
          <p14:tracePt t="3223" x="6396038" y="2944813"/>
          <p14:tracePt t="3227" x="6410325" y="2976563"/>
          <p14:tracePt t="3232" x="6410325" y="3000375"/>
          <p14:tracePt t="3236" x="6410325" y="3016250"/>
          <p14:tracePt t="3239" x="6426200" y="3038475"/>
          <p14:tracePt t="3244" x="6426200" y="3054350"/>
          <p14:tracePt t="3248" x="6442075" y="3094038"/>
          <p14:tracePt t="3252" x="6442075" y="3109913"/>
          <p14:tracePt t="3254" x="6450013" y="3109913"/>
          <p14:tracePt t="3259" x="6450013" y="3133725"/>
          <p14:tracePt t="3267" x="6450013" y="3141663"/>
          <p14:tracePt t="3273" x="6450013" y="3157538"/>
          <p14:tracePt t="3277" x="6450013" y="3165475"/>
          <p14:tracePt t="3278" x="6450013" y="3173413"/>
          <p14:tracePt t="3282" x="6450013" y="3189288"/>
          <p14:tracePt t="3293" x="6450013" y="3197225"/>
          <p14:tracePt t="3296" x="6450013" y="3205163"/>
          <p14:tracePt t="3299" x="6450013" y="3213100"/>
          <p14:tracePt t="3304" x="6450013" y="3235325"/>
          <p14:tracePt t="3307" x="6450013" y="3243263"/>
          <p14:tracePt t="3311" x="6450013" y="3259138"/>
          <p14:tracePt t="3320" x="6450013" y="3282950"/>
          <p14:tracePt t="3325" x="6442075" y="3298825"/>
          <p14:tracePt t="3329" x="6434138" y="3306763"/>
          <p14:tracePt t="3332" x="6434138" y="3314700"/>
          <p14:tracePt t="3337" x="6434138" y="3330575"/>
          <p14:tracePt t="3341" x="6434138" y="3338513"/>
          <p14:tracePt t="3343" x="6418263" y="3362325"/>
          <p14:tracePt t="3348" x="6418263" y="3370263"/>
          <p14:tracePt t="3352" x="6410325" y="3394075"/>
          <p14:tracePt t="3356" x="6388100" y="3409950"/>
          <p14:tracePt t="3364" x="6372225" y="3432175"/>
          <p14:tracePt t="3368" x="6372225" y="3440113"/>
          <p14:tracePt t="3372" x="6364288" y="3448050"/>
          <p14:tracePt t="3379" x="6356350" y="3455988"/>
          <p14:tracePt t="3384" x="6356350" y="3463925"/>
          <p14:tracePt t="3387" x="6356350" y="3471863"/>
          <p14:tracePt t="3400" x="6356350" y="3479800"/>
          <p14:tracePt t="3418" x="6348413" y="3487738"/>
          <p14:tracePt t="3429" x="6348413" y="3495675"/>
          <p14:tracePt t="3438" x="6340475" y="3503613"/>
          <p14:tracePt t="3441" x="6332538" y="3503613"/>
          <p14:tracePt t="3455" x="6332538" y="3511550"/>
          <p14:tracePt t="3466" x="6332538" y="3519488"/>
          <p14:tracePt t="3510" x="6324600" y="3527425"/>
          <p14:tracePt t="3788" x="6348413" y="3527425"/>
          <p14:tracePt t="3792" x="6364288" y="3527425"/>
          <p14:tracePt t="3795" x="6388100" y="3527425"/>
          <p14:tracePt t="3800" x="6450013" y="3527425"/>
          <p14:tracePt t="3804" x="6529388" y="3527425"/>
          <p14:tracePt t="3808" x="6607175" y="3527425"/>
          <p14:tracePt t="3811" x="6702425" y="3527425"/>
          <p14:tracePt t="3812" x="6811963" y="3527425"/>
          <p14:tracePt t="3816" x="6938963" y="3527425"/>
          <p14:tracePt t="3823" x="7080250" y="3527425"/>
          <p14:tracePt t="3825" x="7237413" y="3527425"/>
          <p14:tracePt t="3829" x="7450138" y="3527425"/>
          <p14:tracePt t="3832" x="7710488" y="3527425"/>
          <p14:tracePt t="3837" x="7931150" y="3527425"/>
          <p14:tracePt t="3840" x="8159750" y="3527425"/>
          <p14:tracePt t="3845" x="8388350" y="3527425"/>
          <p14:tracePt t="3849" x="8616950" y="3527425"/>
          <p14:tracePt t="3853" x="8805863" y="3527425"/>
          <p14:tracePt t="3856" x="8963025" y="3527425"/>
          <p14:tracePt t="3861" x="9104313" y="3527425"/>
          <p14:tracePt t="3865" x="9245600" y="3527425"/>
          <p14:tracePt t="3869" x="9388475" y="3527425"/>
          <p14:tracePt t="3873" x="9513888" y="3527425"/>
          <p14:tracePt t="3877" x="9640888" y="3527425"/>
          <p14:tracePt t="3880" x="9766300" y="3527425"/>
          <p14:tracePt t="3884" x="9875838" y="3527425"/>
          <p14:tracePt t="3888" x="9971088" y="3527425"/>
          <p14:tracePt t="3910" x="10380663" y="3527425"/>
          <p14:tracePt t="3914" x="10428288" y="3527425"/>
          <p14:tracePt t="3919" x="10466388" y="3535363"/>
          <p14:tracePt t="4218" x="10474325" y="3535363"/>
          <p14:tracePt t="4222" x="10482263" y="3535363"/>
          <p14:tracePt t="4226" x="10490200" y="3535363"/>
          <p14:tracePt t="4230" x="10506075" y="3535363"/>
          <p14:tracePt t="4234" x="10521950" y="3535363"/>
          <p14:tracePt t="4238" x="10553700" y="3535363"/>
          <p14:tracePt t="4242" x="10601325" y="3535363"/>
          <p14:tracePt t="4246" x="10710863" y="3535363"/>
          <p14:tracePt t="4251" x="10821988" y="3535363"/>
          <p14:tracePt t="4255" x="10939463" y="3535363"/>
          <p14:tracePt t="4257" x="11080750" y="3535363"/>
          <p14:tracePt t="4262" x="11223625" y="3535363"/>
          <p14:tracePt t="4266" x="11380788" y="3535363"/>
          <p14:tracePt t="4269" x="11537950" y="3535363"/>
          <p14:tracePt t="4274" x="11695113" y="3535363"/>
          <p14:tracePt t="4278" x="11869738" y="3535363"/>
          <p14:tracePt t="4282" x="12018963" y="3535363"/>
          <p14:tracePt t="4286" x="12160250" y="353536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B2AE1B-2879-49BD-8879-2DB72901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336" y="104311"/>
            <a:ext cx="7535327" cy="664937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D9E34C6-7B6D-408C-B5CF-BB5492859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"/>
    </mc:Choice>
    <mc:Fallback>
      <p:transition spd="slow" advTm="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7" x="11822113" y="3519488"/>
          <p14:tracePt t="450" x="11672888" y="3519488"/>
          <p14:tracePt t="452" x="11530013" y="3519488"/>
          <p14:tracePt t="456" x="11388725" y="3519488"/>
          <p14:tracePt t="461" x="11263313" y="3519488"/>
          <p14:tracePt t="466" x="11152188" y="3519488"/>
          <p14:tracePt t="468" x="11042650" y="3519488"/>
          <p14:tracePt t="473" x="10947400" y="3519488"/>
          <p14:tracePt t="477" x="10869613" y="3519488"/>
          <p14:tracePt t="481" x="10790238" y="3519488"/>
          <p14:tracePt t="485" x="10726738" y="3519488"/>
          <p14:tracePt t="489" x="10656888" y="3519488"/>
          <p14:tracePt t="494" x="10609263" y="3519488"/>
          <p14:tracePt t="498" x="10577513" y="3519488"/>
          <p14:tracePt t="500" x="10537825" y="3519488"/>
          <p14:tracePt t="506" x="10529888" y="3519488"/>
          <p14:tracePt t="509" x="10521950" y="3519488"/>
          <p14:tracePt t="514" x="10506075" y="3519488"/>
          <p14:tracePt t="516" x="10498138" y="3519488"/>
          <p14:tracePt t="526" x="10490200" y="3519488"/>
          <p14:tracePt t="534" x="10482263" y="3519488"/>
          <p14:tracePt t="537" x="10474325" y="3519488"/>
          <p14:tracePt t="541" x="10466388" y="3519488"/>
          <p14:tracePt t="550" x="10460038" y="3519488"/>
          <p14:tracePt t="554" x="10452100" y="3519488"/>
          <p14:tracePt t="558" x="10436225" y="3519488"/>
          <p14:tracePt t="561" x="10420350" y="3519488"/>
          <p14:tracePt t="566" x="10404475" y="3519488"/>
          <p14:tracePt t="570" x="10380663" y="3519488"/>
          <p14:tracePt t="573" x="10348913" y="3519488"/>
          <p14:tracePt t="577" x="10309225" y="3519488"/>
          <p14:tracePt t="582" x="10247313" y="3519488"/>
          <p14:tracePt t="585" x="10183813" y="3519488"/>
          <p14:tracePt t="589" x="10104438" y="3519488"/>
          <p14:tracePt t="593" x="10026650" y="3519488"/>
          <p14:tracePt t="597" x="9915525" y="3519488"/>
          <p14:tracePt t="600" x="9805988" y="3519488"/>
          <p14:tracePt t="605" x="9678988" y="3519488"/>
          <p14:tracePt t="608" x="9537700" y="3519488"/>
          <p14:tracePt t="613" x="9396413" y="3519488"/>
          <p14:tracePt t="616" x="9245600" y="3519488"/>
          <p14:tracePt t="621" x="9104313" y="3519488"/>
          <p14:tracePt t="625" x="8947150" y="3519488"/>
          <p14:tracePt t="629" x="8805863" y="3519488"/>
          <p14:tracePt t="634" x="8662988" y="3519488"/>
          <p14:tracePt t="638" x="8537575" y="3527425"/>
          <p14:tracePt t="641" x="8428038" y="3543300"/>
          <p14:tracePt t="645" x="8316913" y="3543300"/>
          <p14:tracePt t="648" x="8223250" y="3543300"/>
          <p14:tracePt t="651" x="8128000" y="3543300"/>
          <p14:tracePt t="657" x="8032750" y="3543300"/>
          <p14:tracePt t="659" x="7954963" y="3543300"/>
          <p14:tracePt t="663" x="7875588" y="3543300"/>
          <p14:tracePt t="666" x="7805738" y="3543300"/>
          <p14:tracePt t="670" x="7742238" y="3543300"/>
          <p14:tracePt t="674" x="7678738" y="3543300"/>
          <p14:tracePt t="678" x="7631113" y="3543300"/>
          <p14:tracePt t="682" x="7577138" y="3551238"/>
          <p14:tracePt t="686" x="7553325" y="3551238"/>
          <p14:tracePt t="690" x="7545388" y="3551238"/>
          <p14:tracePt t="694" x="7537450" y="3551238"/>
          <p14:tracePt t="709" x="7529513" y="3559175"/>
          <p14:tracePt t="784" x="7521575" y="3559175"/>
          <p14:tracePt t="792" x="7513638" y="3559175"/>
          <p14:tracePt t="800" x="7505700" y="3567113"/>
          <p14:tracePt t="1287" x="7513638" y="3567113"/>
          <p14:tracePt t="1290" x="7537450" y="3567113"/>
          <p14:tracePt t="1294" x="7545388" y="3567113"/>
          <p14:tracePt t="1297" x="7569200" y="3567113"/>
          <p14:tracePt t="1301" x="7585075" y="3559175"/>
          <p14:tracePt t="1305" x="7608888" y="3559175"/>
          <p14:tracePt t="1309" x="7654925" y="3559175"/>
          <p14:tracePt t="1314" x="7702550" y="3543300"/>
          <p14:tracePt t="1318" x="7773988" y="3535363"/>
          <p14:tracePt t="1321" x="7851775" y="3519488"/>
          <p14:tracePt t="1325" x="7931150" y="3519488"/>
          <p14:tracePt t="1328" x="8026400" y="3519488"/>
          <p14:tracePt t="1332" x="8120063" y="3519488"/>
          <p14:tracePt t="1336" x="8229600" y="3519488"/>
          <p14:tracePt t="1340" x="8340725" y="3511550"/>
          <p14:tracePt t="1344" x="8458200" y="3495675"/>
          <p14:tracePt t="1348" x="8569325" y="3495675"/>
          <p14:tracePt t="1352" x="8678863" y="3495675"/>
          <p14:tracePt t="1357" x="8789988" y="3495675"/>
          <p14:tracePt t="1361" x="8891588" y="3495675"/>
          <p14:tracePt t="1366" x="9018588" y="3495675"/>
          <p14:tracePt t="1369" x="9128125" y="3495675"/>
          <p14:tracePt t="1373" x="9253538" y="3495675"/>
          <p14:tracePt t="1378" x="9364663" y="3495675"/>
          <p14:tracePt t="1382" x="9474200" y="3495675"/>
          <p14:tracePt t="1386" x="9585325" y="3495675"/>
          <p14:tracePt t="1390" x="9678988" y="3495675"/>
          <p14:tracePt t="1393" x="9774238" y="3495675"/>
          <p14:tracePt t="1396" x="9867900" y="3495675"/>
          <p14:tracePt t="1400" x="9955213" y="3495675"/>
          <p14:tracePt t="1405" x="10034588" y="3495675"/>
          <p14:tracePt t="1409" x="10096500" y="3495675"/>
          <p14:tracePt t="1412" x="10160000" y="3495675"/>
          <p14:tracePt t="1417" x="10223500" y="3495675"/>
          <p14:tracePt t="1421" x="10269538" y="3495675"/>
          <p14:tracePt t="1426" x="10333038" y="3495675"/>
          <p14:tracePt t="1429" x="10388600" y="3495675"/>
          <p14:tracePt t="1433" x="10436225" y="3495675"/>
          <p14:tracePt t="1437" x="10482263" y="3495675"/>
          <p14:tracePt t="1441" x="10514013" y="3495675"/>
          <p14:tracePt t="1442" x="10561638" y="3495675"/>
          <p14:tracePt t="1447" x="10617200" y="3495675"/>
          <p14:tracePt t="1450" x="10664825" y="3495675"/>
          <p14:tracePt t="1455" x="10710863" y="3495675"/>
          <p14:tracePt t="1458" x="10774363" y="3495675"/>
          <p14:tracePt t="1463" x="10853738" y="3495675"/>
          <p14:tracePt t="1467" x="10931525" y="3495675"/>
          <p14:tracePt t="1472" x="11010900" y="3495675"/>
          <p14:tracePt t="1476" x="11088688" y="3495675"/>
          <p14:tracePt t="1479" x="11183938" y="3495675"/>
          <p14:tracePt t="1483" x="11271250" y="3495675"/>
          <p14:tracePt t="1487" x="11349038" y="3495675"/>
          <p14:tracePt t="1491" x="11412538" y="3495675"/>
          <p14:tracePt t="1496" x="11476038" y="3495675"/>
          <p14:tracePt t="1500" x="11537950" y="3495675"/>
          <p14:tracePt t="1505" x="11601450" y="3495675"/>
          <p14:tracePt t="1507" x="11649075" y="3495675"/>
          <p14:tracePt t="1510" x="11703050" y="3495675"/>
          <p14:tracePt t="1514" x="11734800" y="3495675"/>
          <p14:tracePt t="1519" x="11782425" y="3495675"/>
          <p14:tracePt t="1522" x="11822113" y="3495675"/>
          <p14:tracePt t="1526" x="11861800" y="3495675"/>
          <p14:tracePt t="1530" x="11915775" y="3495675"/>
          <p14:tracePt t="1534" x="11947525" y="3495675"/>
          <p14:tracePt t="1538" x="11995150" y="3495675"/>
          <p14:tracePt t="1543" x="12034838" y="3495675"/>
          <p14:tracePt t="1548" x="12066588" y="3495675"/>
          <p14:tracePt t="1551" x="12112625" y="3495675"/>
          <p14:tracePt t="1556" x="12136438" y="3495675"/>
          <p14:tracePt t="1560" x="12144375" y="3495675"/>
          <p14:tracePt t="1564" x="12168188" y="3495675"/>
          <p14:tracePt t="1567" x="12176125" y="3495675"/>
          <p14:tracePt t="1571" x="12184063" y="34956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7A72C7-A925-4C0D-88C0-B5BDB3B3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0" y="0"/>
            <a:ext cx="108464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262A5C5-382F-4E97-A663-6B53225C8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2"/>
    </mc:Choice>
    <mc:Fallback>
      <p:transition spd="slow" advTm="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5" x="12176125" y="3535363"/>
          <p14:tracePt t="559" x="12168188" y="3535363"/>
          <p14:tracePt t="561" x="12160250" y="3535363"/>
          <p14:tracePt t="565" x="12144375" y="3543300"/>
          <p14:tracePt t="570" x="12136438" y="3543300"/>
          <p14:tracePt t="574" x="12128500" y="3543300"/>
          <p14:tracePt t="578" x="12112625" y="3543300"/>
          <p14:tracePt t="581" x="12096750" y="3551238"/>
          <p14:tracePt t="585" x="12066588" y="3551238"/>
          <p14:tracePt t="590" x="12050713" y="3551238"/>
          <p14:tracePt t="595" x="12026900" y="3559175"/>
          <p14:tracePt t="599" x="12011025" y="3559175"/>
          <p14:tracePt t="602" x="11987213" y="3559175"/>
          <p14:tracePt t="606" x="11971338" y="3559175"/>
          <p14:tracePt t="611" x="11947525" y="3567113"/>
          <p14:tracePt t="615" x="11931650" y="3567113"/>
          <p14:tracePt t="617" x="11907838" y="3575050"/>
          <p14:tracePt t="621" x="11891963" y="3575050"/>
          <p14:tracePt t="626" x="11861800" y="3590925"/>
          <p14:tracePt t="629" x="11837988" y="3598863"/>
          <p14:tracePt t="634" x="11814175" y="3598863"/>
          <p14:tracePt t="639" x="11790363" y="3598863"/>
          <p14:tracePt t="643" x="11758613" y="3614738"/>
          <p14:tracePt t="646" x="11734800" y="3614738"/>
          <p14:tracePt t="651" x="11710988" y="3622675"/>
          <p14:tracePt t="654" x="11687175" y="3622675"/>
          <p14:tracePt t="659" x="11672888" y="3622675"/>
          <p14:tracePt t="663" x="11641138" y="3629025"/>
          <p14:tracePt t="666" x="11617325" y="3629025"/>
          <p14:tracePt t="670" x="11601450" y="3629025"/>
          <p14:tracePt t="673" x="11593513" y="3629025"/>
          <p14:tracePt t="676" x="11593513" y="3636963"/>
          <p14:tracePt t="680" x="11577638" y="3636963"/>
          <p14:tracePt t="684" x="11569700" y="3636963"/>
          <p14:tracePt t="688" x="11561763" y="3636963"/>
          <p14:tracePt t="692" x="11553825" y="3636963"/>
          <p14:tracePt t="697" x="11545888" y="3636963"/>
          <p14:tracePt t="701" x="11537950" y="3636963"/>
          <p14:tracePt t="704" x="11537950" y="3644900"/>
          <p14:tracePt t="713" x="11530013" y="3652838"/>
          <p14:tracePt t="802" x="11522075" y="3652838"/>
          <p14:tracePt t="1963" x="11514138" y="3652838"/>
          <p14:tracePt t="1967" x="11498263" y="3652838"/>
          <p14:tracePt t="1970" x="11490325" y="3652838"/>
          <p14:tracePt t="1974" x="11482388" y="3644900"/>
          <p14:tracePt t="1979" x="11460163" y="3629025"/>
          <p14:tracePt t="1983" x="11460163" y="3622675"/>
          <p14:tracePt t="1989" x="11460163" y="3614738"/>
          <p14:tracePt t="1991" x="11452225" y="3598863"/>
          <p14:tracePt t="1993" x="11428413" y="3582988"/>
          <p14:tracePt t="1997" x="11412538" y="3567113"/>
          <p14:tracePt t="2002" x="11388725" y="3535363"/>
          <p14:tracePt t="2006" x="11372850" y="3519488"/>
          <p14:tracePt t="2009" x="11356975" y="3503613"/>
          <p14:tracePt t="2013" x="11325225" y="3479800"/>
          <p14:tracePt t="2018" x="11309350" y="3463925"/>
          <p14:tracePt t="2021" x="11285538" y="3440113"/>
          <p14:tracePt t="2025" x="11255375" y="3417888"/>
          <p14:tracePt t="2030" x="11231563" y="3402013"/>
          <p14:tracePt t="2035" x="11215688" y="3378200"/>
          <p14:tracePt t="2038" x="11183938" y="3362325"/>
          <p14:tracePt t="2041" x="11120438" y="3330575"/>
          <p14:tracePt t="2046" x="11050588" y="3298825"/>
          <p14:tracePt t="2052" x="10931525" y="3251200"/>
          <p14:tracePt t="2055" x="10861675" y="3221038"/>
          <p14:tracePt t="2059" x="10806113" y="3197225"/>
          <p14:tracePt t="2063" x="10742613" y="3165475"/>
          <p14:tracePt t="2068" x="10710863" y="3157538"/>
          <p14:tracePt t="2073" x="10687050" y="3141663"/>
          <p14:tracePt t="2077" x="10664825" y="3133725"/>
          <p14:tracePt t="2081" x="10648950" y="3125788"/>
          <p14:tracePt t="2084" x="10617200" y="3117850"/>
          <p14:tracePt t="2088" x="10601325" y="3109913"/>
          <p14:tracePt t="2092" x="10593388" y="3109913"/>
          <p14:tracePt t="2097" x="10585450" y="3101975"/>
          <p14:tracePt t="2104" x="10569575" y="3101975"/>
          <p14:tracePt t="2109" x="10561638" y="3094038"/>
          <p14:tracePt t="2113" x="10553700" y="3094038"/>
          <p14:tracePt t="2120" x="10545763" y="3094038"/>
          <p14:tracePt t="2125" x="10537825" y="3094038"/>
          <p14:tracePt t="2146" x="10529888" y="3094038"/>
          <p14:tracePt t="2432" x="10521950" y="3094038"/>
          <p14:tracePt t="2443" x="10514013" y="3094038"/>
          <p14:tracePt t="2447" x="10506075" y="3086100"/>
          <p14:tracePt t="2452" x="10498138" y="3078163"/>
          <p14:tracePt t="2457" x="10490200" y="3070225"/>
          <p14:tracePt t="2460" x="10482263" y="3070225"/>
          <p14:tracePt t="2480" x="10474325" y="3070225"/>
          <p14:tracePt t="2488" x="10466388" y="3070225"/>
          <p14:tracePt t="2496" x="10460038" y="3070225"/>
          <p14:tracePt t="2505" x="10444163" y="3070225"/>
          <p14:tracePt t="2509" x="10436225" y="3070225"/>
          <p14:tracePt t="2513" x="10420350" y="3070225"/>
          <p14:tracePt t="2517" x="10412413" y="3070225"/>
          <p14:tracePt t="2520" x="10380663" y="3078163"/>
          <p14:tracePt t="2526" x="10364788" y="3109913"/>
          <p14:tracePt t="2528" x="10340975" y="3157538"/>
          <p14:tracePt t="2531" x="10309225" y="3213100"/>
          <p14:tracePt t="2535" x="10261600" y="3298825"/>
          <p14:tracePt t="2539" x="10223500" y="3386138"/>
          <p14:tracePt t="2544" x="10175875" y="3479800"/>
          <p14:tracePt t="2548" x="10136188" y="3567113"/>
          <p14:tracePt t="2552" x="10104438" y="3652838"/>
          <p14:tracePt t="2557" x="10058400" y="3740150"/>
          <p14:tracePt t="2561" x="10018713" y="3803650"/>
          <p14:tracePt t="2564" x="9986963" y="3873500"/>
          <p14:tracePt t="2567" x="9947275" y="3944938"/>
          <p14:tracePt t="2572" x="9915525" y="4016375"/>
          <p14:tracePt t="2576" x="9907588" y="4070350"/>
          <p14:tracePt t="2580" x="9883775" y="4117975"/>
          <p14:tracePt t="2584" x="9859963" y="4173538"/>
          <p14:tracePt t="2589" x="9853613" y="4197350"/>
          <p14:tracePt t="2592" x="9845675" y="4205288"/>
          <p14:tracePt t="2597" x="9837738" y="4227513"/>
          <p14:tracePt t="2601" x="9829800" y="4235450"/>
          <p14:tracePt t="2606" x="9821863" y="4251325"/>
          <p14:tracePt t="2607" x="9821863" y="4259263"/>
          <p14:tracePt t="2612" x="9813925" y="4275138"/>
          <p14:tracePt t="2617" x="9813925" y="4283075"/>
          <p14:tracePt t="2621" x="9805988" y="4283075"/>
          <p14:tracePt t="2625" x="9805988" y="4291013"/>
          <p14:tracePt t="2629" x="9805988" y="4298950"/>
          <p14:tracePt t="2632" x="9790113" y="4314825"/>
          <p14:tracePt t="2635" x="9790113" y="4322763"/>
          <p14:tracePt t="2640" x="9790113" y="4330700"/>
          <p14:tracePt t="2646" x="9782175" y="4346575"/>
          <p14:tracePt t="2651" x="9782175" y="4354513"/>
          <p14:tracePt t="2654" x="9782175" y="4362450"/>
          <p14:tracePt t="2658" x="9774238" y="4370388"/>
          <p14:tracePt t="2662" x="9774238" y="4378325"/>
          <p14:tracePt t="2666" x="9774238" y="4386263"/>
          <p14:tracePt t="2675" x="9774238" y="4394200"/>
          <p14:tracePt t="2703" x="9774238" y="4402138"/>
          <p14:tracePt t="2715" x="9774238" y="4408488"/>
          <p14:tracePt t="2718" x="9766300" y="4416425"/>
          <p14:tracePt t="2724" x="9766300" y="4424363"/>
          <p14:tracePt t="2728" x="9766300" y="4432300"/>
          <p14:tracePt t="2731" x="9766300" y="4440238"/>
          <p14:tracePt t="2738" x="9750425" y="4456113"/>
          <p14:tracePt t="2742" x="9750425" y="4464050"/>
          <p14:tracePt t="2745" x="9742488" y="4471988"/>
          <p14:tracePt t="2750" x="9742488" y="4479925"/>
          <p14:tracePt t="2753" x="9742488" y="4487863"/>
          <p14:tracePt t="2757" x="9734550" y="4495800"/>
          <p14:tracePt t="2761" x="9726613" y="4495800"/>
          <p14:tracePt t="2766" x="9726613" y="4503738"/>
          <p14:tracePt t="2771" x="9718675" y="4511675"/>
          <p14:tracePt t="2775" x="9710738" y="4519613"/>
          <p14:tracePt t="2780" x="9702800" y="4527550"/>
          <p14:tracePt t="2783" x="9694863" y="4535488"/>
          <p14:tracePt t="2787" x="9686925" y="4543425"/>
          <p14:tracePt t="2790" x="9663113" y="4559300"/>
          <p14:tracePt t="2794" x="9663113" y="4567238"/>
          <p14:tracePt t="2799" x="9648825" y="4583113"/>
          <p14:tracePt t="2803" x="9625013" y="4605338"/>
          <p14:tracePt t="2806" x="9609138" y="4621213"/>
          <p14:tracePt t="2810" x="9601200" y="4629150"/>
          <p14:tracePt t="2815" x="9585325" y="4652963"/>
          <p14:tracePt t="2818" x="9577388" y="4668838"/>
          <p14:tracePt t="2822" x="9569450" y="4684713"/>
          <p14:tracePt t="2826" x="9569450" y="4692650"/>
          <p14:tracePt t="2829" x="9553575" y="4708525"/>
          <p14:tracePt t="2834" x="9529763" y="4724400"/>
          <p14:tracePt t="2838" x="9529763" y="4732338"/>
          <p14:tracePt t="2842" x="9513888" y="4748213"/>
          <p14:tracePt t="2843" x="9505950" y="4748213"/>
          <p14:tracePt t="2849" x="9498013" y="4748213"/>
          <p14:tracePt t="2852" x="9490075" y="4756150"/>
          <p14:tracePt t="2857" x="9482138" y="4756150"/>
          <p14:tracePt t="2865" x="9474200" y="4764088"/>
          <p14:tracePt t="2868" x="9474200" y="4772025"/>
          <p14:tracePt t="2877" x="9466263" y="4772025"/>
          <p14:tracePt t="2881" x="9458325" y="4772025"/>
          <p14:tracePt t="2885" x="9450388" y="4779963"/>
          <p14:tracePt t="2904" x="9436100" y="4802188"/>
          <p14:tracePt t="2914" x="9436100" y="4810125"/>
          <p14:tracePt t="2928" x="9436100" y="4818063"/>
          <p14:tracePt t="2937" x="9428163" y="4826000"/>
          <p14:tracePt t="2959" x="9428163" y="4833938"/>
          <p14:tracePt t="2966" x="9420225" y="4841875"/>
          <p14:tracePt t="2974" x="9420225" y="4849813"/>
          <p14:tracePt t="2985" x="9420225" y="4857750"/>
          <p14:tracePt t="2989" x="9412288" y="4865688"/>
          <p14:tracePt t="2994" x="9412288" y="4873625"/>
          <p14:tracePt t="2997" x="9412288" y="4881563"/>
          <p14:tracePt t="2999" x="9412288" y="4889500"/>
          <p14:tracePt t="3004" x="9412288" y="4897438"/>
          <p14:tracePt t="3013" x="9404350" y="4913313"/>
          <p14:tracePt t="3017" x="9396413" y="4921250"/>
          <p14:tracePt t="3025" x="9396413" y="4929188"/>
          <p14:tracePt t="3029" x="9388475" y="4945063"/>
          <p14:tracePt t="3036" x="9380538" y="4953000"/>
          <p14:tracePt t="3043" x="9372600" y="4960938"/>
          <p14:tracePt t="3052" x="9364663" y="4960938"/>
          <p14:tracePt t="3056" x="9364663" y="4968875"/>
          <p14:tracePt t="3059" x="9356725" y="4968875"/>
          <p14:tracePt t="3069" x="9348788" y="4968875"/>
          <p14:tracePt t="3072" x="9340850" y="4968875"/>
          <p14:tracePt t="3075" x="9332913" y="4976813"/>
          <p14:tracePt t="3078" x="9324975" y="4984750"/>
          <p14:tracePt t="3086" x="9317038" y="4984750"/>
          <p14:tracePt t="3110" x="9309100" y="4984750"/>
          <p14:tracePt t="3115" x="9301163" y="4984750"/>
          <p14:tracePt t="3122" x="9285288" y="4984750"/>
          <p14:tracePt t="3127" x="9269413" y="4984750"/>
          <p14:tracePt t="3130" x="9261475" y="4984750"/>
          <p14:tracePt t="3134" x="9245600" y="4984750"/>
          <p14:tracePt t="3138" x="9231313" y="4968875"/>
          <p14:tracePt t="3142" x="9223375" y="4968875"/>
          <p14:tracePt t="3146" x="9223375" y="4960938"/>
          <p14:tracePt t="3151" x="9207500" y="4953000"/>
          <p14:tracePt t="3154" x="9191625" y="4953000"/>
          <p14:tracePt t="3158" x="9159875" y="4929188"/>
          <p14:tracePt t="3162" x="9151938" y="4929188"/>
          <p14:tracePt t="3167" x="9144000" y="4929188"/>
          <p14:tracePt t="3171" x="9128125" y="4921250"/>
          <p14:tracePt t="3174" x="9120188" y="4921250"/>
          <p14:tracePt t="3183" x="9112250" y="4913313"/>
          <p14:tracePt t="3195" x="9104313" y="4913313"/>
          <p14:tracePt t="3207" x="9096375" y="4905375"/>
          <p14:tracePt t="3212" x="9088438" y="4897438"/>
          <p14:tracePt t="3228" x="9080500" y="4889500"/>
          <p14:tracePt t="3231" x="9080500" y="4881563"/>
          <p14:tracePt t="3240" x="9072563" y="4881563"/>
          <p14:tracePt t="3244" x="9072563" y="4865688"/>
          <p14:tracePt t="3252" x="9072563" y="4857750"/>
          <p14:tracePt t="3257" x="9072563" y="4849813"/>
          <p14:tracePt t="3266" x="9072563" y="4841875"/>
          <p14:tracePt t="3268" x="9072563" y="4833938"/>
          <p14:tracePt t="3276" x="9072563" y="4818063"/>
          <p14:tracePt t="3281" x="9072563" y="4810125"/>
          <p14:tracePt t="3285" x="9072563" y="4795838"/>
          <p14:tracePt t="3288" x="9088438" y="4779963"/>
          <p14:tracePt t="3292" x="9104313" y="4764088"/>
          <p14:tracePt t="3297" x="9112250" y="4756150"/>
          <p14:tracePt t="3301" x="9120188" y="4748213"/>
          <p14:tracePt t="3304" x="9144000" y="4724400"/>
          <p14:tracePt t="3309" x="9159875" y="4716463"/>
          <p14:tracePt t="3312" x="9175750" y="4700588"/>
          <p14:tracePt t="3317" x="9183688" y="4692650"/>
          <p14:tracePt t="3322" x="9207500" y="4676775"/>
          <p14:tracePt t="3324" x="9215438" y="4668838"/>
          <p14:tracePt t="3328" x="9223375" y="4660900"/>
          <p14:tracePt t="3332" x="9231313" y="4652963"/>
          <p14:tracePt t="3337" x="9245600" y="4652963"/>
          <p14:tracePt t="3339" x="9253538" y="4652963"/>
          <p14:tracePt t="3344" x="9261475" y="4652963"/>
          <p14:tracePt t="3349" x="9269413" y="4652963"/>
          <p14:tracePt t="3357" x="9285288" y="4652963"/>
          <p14:tracePt t="3361" x="9293225" y="4652963"/>
          <p14:tracePt t="3365" x="9301163" y="4652963"/>
          <p14:tracePt t="3368" x="9317038" y="4652963"/>
          <p14:tracePt t="3373" x="9332913" y="4652963"/>
          <p14:tracePt t="3377" x="9340850" y="4660900"/>
          <p14:tracePt t="3380" x="9348788" y="4668838"/>
          <p14:tracePt t="3384" x="9348788" y="4676775"/>
          <p14:tracePt t="3388" x="9356725" y="4684713"/>
          <p14:tracePt t="3393" x="9364663" y="4692650"/>
          <p14:tracePt t="3397" x="9372600" y="4700588"/>
          <p14:tracePt t="3401" x="9380538" y="4700588"/>
          <p14:tracePt t="3405" x="9388475" y="4716463"/>
          <p14:tracePt t="3409" x="9396413" y="4724400"/>
          <p14:tracePt t="3412" x="9404350" y="4740275"/>
          <p14:tracePt t="3417" x="9404350" y="4748213"/>
          <p14:tracePt t="3421" x="9412288" y="4756150"/>
          <p14:tracePt t="3428" x="9412288" y="4764088"/>
          <p14:tracePt t="3433" x="9428163" y="4779963"/>
          <p14:tracePt t="3444" x="9428163" y="4787900"/>
          <p14:tracePt t="3447" x="9428163" y="4795838"/>
          <p14:tracePt t="3452" x="9428163" y="4802188"/>
          <p14:tracePt t="3455" x="9428163" y="4818063"/>
          <p14:tracePt t="3458" x="9428163" y="4826000"/>
          <p14:tracePt t="3465" x="9428163" y="4833938"/>
          <p14:tracePt t="3470" x="9428163" y="4849813"/>
          <p14:tracePt t="3475" x="9428163" y="4857750"/>
          <p14:tracePt t="3477" x="9428163" y="4865688"/>
          <p14:tracePt t="3482" x="9428163" y="4881563"/>
          <p14:tracePt t="3487" x="9420225" y="4881563"/>
          <p14:tracePt t="3489" x="9420225" y="4897438"/>
          <p14:tracePt t="3499" x="9412288" y="4897438"/>
          <p14:tracePt t="3503" x="9404350" y="4897438"/>
          <p14:tracePt t="3508" x="9396413" y="4897438"/>
          <p14:tracePt t="3509" x="9388475" y="4897438"/>
          <p14:tracePt t="3513" x="9380538" y="4897438"/>
          <p14:tracePt t="3517" x="9364663" y="4897438"/>
          <p14:tracePt t="3522" x="9356725" y="4897438"/>
          <p14:tracePt t="3526" x="9324975" y="4921250"/>
          <p14:tracePt t="3531" x="9317038" y="4921250"/>
          <p14:tracePt t="3534" x="9309100" y="4921250"/>
          <p14:tracePt t="3538" x="9285288" y="4929188"/>
          <p14:tracePt t="3546" x="9277350" y="4929188"/>
          <p14:tracePt t="3550" x="9253538" y="4929188"/>
          <p14:tracePt t="3559" x="9245600" y="4929188"/>
          <p14:tracePt t="3570" x="9239250" y="4929188"/>
          <p14:tracePt t="3591" x="9231313" y="4929188"/>
          <p14:tracePt t="3595" x="9223375" y="4929188"/>
          <p14:tracePt t="3602" x="9223375" y="4921250"/>
          <p14:tracePt t="3607" x="9223375" y="4913313"/>
          <p14:tracePt t="3610" x="9223375" y="4905375"/>
          <p14:tracePt t="3615" x="9223375" y="4897438"/>
          <p14:tracePt t="3623" x="9215438" y="4889500"/>
          <p14:tracePt t="3631" x="9215438" y="4881563"/>
          <p14:tracePt t="3635" x="9215438" y="4873625"/>
          <p14:tracePt t="3645" x="9215438" y="4865688"/>
          <p14:tracePt t="3673" x="9215438" y="4857750"/>
          <p14:tracePt t="3688" x="9207500" y="4849813"/>
          <p14:tracePt t="3701" x="9207500" y="4841875"/>
          <p14:tracePt t="3705" x="9207500" y="4833938"/>
          <p14:tracePt t="3708" x="9207500" y="4826000"/>
          <p14:tracePt t="3713" x="9207500" y="4818063"/>
          <p14:tracePt t="3717" x="9207500" y="4810125"/>
          <p14:tracePt t="3720" x="9207500" y="4802188"/>
          <p14:tracePt t="3781" x="9207500" y="4795838"/>
          <p14:tracePt t="3883" x="9207500" y="4802188"/>
          <p14:tracePt t="3888" x="9207500" y="4810125"/>
          <p14:tracePt t="3892" x="9207500" y="4833938"/>
          <p14:tracePt t="3894" x="9207500" y="4857750"/>
          <p14:tracePt t="3899" x="9207500" y="4873625"/>
          <p14:tracePt t="3902" x="9207500" y="4889500"/>
          <p14:tracePt t="3907" x="9215438" y="4905375"/>
          <p14:tracePt t="3910" x="9223375" y="4937125"/>
          <p14:tracePt t="3914" x="9223375" y="4945063"/>
          <p14:tracePt t="3918" x="9231313" y="4984750"/>
          <p14:tracePt t="3922" x="9245600" y="5038725"/>
          <p14:tracePt t="3927" x="9261475" y="5078413"/>
          <p14:tracePt t="3930" x="9269413" y="5126038"/>
          <p14:tracePt t="3934" x="9285288" y="5181600"/>
          <p14:tracePt t="3939" x="9293225" y="5227638"/>
          <p14:tracePt t="3942" x="9317038" y="5283200"/>
          <p14:tracePt t="3947" x="9324975" y="5330825"/>
          <p14:tracePt t="3951" x="9348788" y="5386388"/>
          <p14:tracePt t="3954" x="9356725" y="5424488"/>
          <p14:tracePt t="3960" x="9364663" y="5472113"/>
          <p14:tracePt t="3962" x="9380538" y="5503863"/>
          <p14:tracePt t="3970" x="9388475" y="5527675"/>
          <p14:tracePt t="3974" x="9388475" y="5559425"/>
          <p14:tracePt t="3983" x="9388475" y="5567363"/>
          <p14:tracePt t="3986" x="9388475" y="5583238"/>
          <p14:tracePt t="3990" x="9388475" y="5589588"/>
          <p14:tracePt t="3995" x="9388475" y="5597525"/>
          <p14:tracePt t="3999" x="9404350" y="5613400"/>
          <p14:tracePt t="4003" x="9404350" y="5621338"/>
          <p14:tracePt t="4015" x="9412288" y="5637213"/>
          <p14:tracePt t="4018" x="9412288" y="5645150"/>
          <p14:tracePt t="4022" x="9412288" y="5653088"/>
          <p14:tracePt t="4028" x="9428163" y="5676900"/>
          <p14:tracePt t="4032" x="9428163" y="5684838"/>
          <p14:tracePt t="4036" x="9428163" y="5692775"/>
          <p14:tracePt t="4049" x="9436100" y="5700713"/>
          <p14:tracePt t="4331" x="9436100" y="5708650"/>
          <p14:tracePt t="4469" x="9436100" y="5700713"/>
          <p14:tracePt t="4481" x="9436100" y="5692775"/>
          <p14:tracePt t="4485" x="9436100" y="5684838"/>
          <p14:tracePt t="4488" x="9436100" y="5676900"/>
          <p14:tracePt t="4492" x="9436100" y="5668963"/>
          <p14:tracePt t="4496" x="9444038" y="5653088"/>
          <p14:tracePt t="4505" x="9444038" y="5645150"/>
          <p14:tracePt t="4509" x="9458325" y="5629275"/>
          <p14:tracePt t="4513" x="9466263" y="5613400"/>
          <p14:tracePt t="4517" x="9482138" y="5589588"/>
          <p14:tracePt t="4522" x="9498013" y="5575300"/>
          <p14:tracePt t="4525" x="9529763" y="5559425"/>
          <p14:tracePt t="4529" x="9545638" y="5543550"/>
          <p14:tracePt t="4533" x="9585325" y="5511800"/>
          <p14:tracePt t="4540" x="9726613" y="5424488"/>
          <p14:tracePt t="4543" x="9813925" y="5378450"/>
          <p14:tracePt t="4547" x="9891713" y="5330825"/>
          <p14:tracePt t="4551" x="10010775" y="5275263"/>
          <p14:tracePt t="4557" x="10112375" y="5227638"/>
          <p14:tracePt t="4560" x="10231438" y="5165725"/>
          <p14:tracePt t="4565" x="10340975" y="5110163"/>
          <p14:tracePt t="4567" x="10460038" y="5062538"/>
          <p14:tracePt t="4572" x="10585450" y="5006975"/>
          <p14:tracePt t="4575" x="10702925" y="4960938"/>
          <p14:tracePt t="4579" x="10821988" y="4905375"/>
          <p14:tracePt t="4583" x="10931525" y="4865688"/>
          <p14:tracePt t="4589" x="11050588" y="4833938"/>
          <p14:tracePt t="4593" x="11144250" y="4795838"/>
          <p14:tracePt t="4596" x="11247438" y="4756150"/>
          <p14:tracePt t="4601" x="11341100" y="4732338"/>
          <p14:tracePt t="4605" x="11444288" y="4708525"/>
          <p14:tracePt t="4609" x="11522075" y="4668838"/>
          <p14:tracePt t="4612" x="11609388" y="4645025"/>
          <p14:tracePt t="4616" x="11687175" y="4621213"/>
          <p14:tracePt t="4619" x="11758613" y="4598988"/>
          <p14:tracePt t="4621" x="11830050" y="4591050"/>
          <p14:tracePt t="4626" x="11877675" y="4567238"/>
          <p14:tracePt t="4631" x="11931650" y="4559300"/>
          <p14:tracePt t="4636" x="11955463" y="4543425"/>
          <p14:tracePt t="4638" x="11963400" y="4543425"/>
          <p14:tracePt t="4641" x="11987213" y="4535488"/>
          <p14:tracePt t="4683" x="11995150" y="4527550"/>
          <p14:tracePt t="4743" x="12003088" y="4519613"/>
          <p14:tracePt t="4751" x="12011025" y="4519613"/>
          <p14:tracePt t="4756" x="12011025" y="4511675"/>
          <p14:tracePt t="4759" x="12026900" y="4487863"/>
          <p14:tracePt t="4762" x="12026900" y="4479925"/>
          <p14:tracePt t="4767" x="12042775" y="4464050"/>
          <p14:tracePt t="4771" x="12050713" y="4448175"/>
          <p14:tracePt t="4775" x="12058650" y="4424363"/>
          <p14:tracePt t="4779" x="12066588" y="4408488"/>
          <p14:tracePt t="4783" x="12096750" y="4386263"/>
          <p14:tracePt t="4787" x="12104688" y="4370388"/>
          <p14:tracePt t="4790" x="12120563" y="4338638"/>
          <p14:tracePt t="4794" x="12152313" y="4314825"/>
          <p14:tracePt t="4799" x="12168188" y="42989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FD4881-DC0A-40AD-8018-61BD3986F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943" y="1538023"/>
            <a:ext cx="5830114" cy="378195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38E9FC0-37ED-42D7-858C-53B69EA74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"/>
    </mc:Choice>
    <mc:Fallback>
      <p:transition spd="slow" advTm="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8" x="11774488" y="3590925"/>
          <p14:tracePt t="771" x="11514138" y="3590925"/>
          <p14:tracePt t="775" x="11285538" y="3590925"/>
          <p14:tracePt t="780" x="10987088" y="3629025"/>
          <p14:tracePt t="785" x="10679113" y="3668713"/>
          <p14:tracePt t="787" x="10380663" y="3684588"/>
          <p14:tracePt t="792" x="10080625" y="3716338"/>
          <p14:tracePt t="796" x="9813925" y="3732213"/>
          <p14:tracePt t="800" x="9545638" y="3748088"/>
          <p14:tracePt t="804" x="9317038" y="3763963"/>
          <p14:tracePt t="808" x="9080500" y="3779838"/>
          <p14:tracePt t="814" x="8883650" y="3779838"/>
          <p14:tracePt t="816" x="8726488" y="3779838"/>
          <p14:tracePt t="820" x="8585200" y="3779838"/>
          <p14:tracePt t="825" x="8442325" y="3779838"/>
          <p14:tracePt t="829" x="8332788" y="3779838"/>
          <p14:tracePt t="832" x="8223250" y="3779838"/>
          <p14:tracePt t="836" x="8112125" y="3779838"/>
          <p14:tracePt t="840" x="8002588" y="3779838"/>
          <p14:tracePt t="845" x="7891463" y="3779838"/>
          <p14:tracePt t="848" x="7813675" y="3779838"/>
          <p14:tracePt t="852" x="7734300" y="3795713"/>
          <p14:tracePt t="857" x="7670800" y="3803650"/>
          <p14:tracePt t="862" x="7639050" y="3803650"/>
          <p14:tracePt t="865" x="7623175" y="3803650"/>
          <p14:tracePt t="869" x="7600950" y="3811588"/>
          <p14:tracePt t="881" x="7593013" y="3811588"/>
          <p14:tracePt t="889" x="7585075" y="3811588"/>
          <p14:tracePt t="1845" x="7600950" y="3811588"/>
          <p14:tracePt t="1849" x="7608888" y="3811588"/>
          <p14:tracePt t="1853" x="7631113" y="3811588"/>
          <p14:tracePt t="1857" x="7639050" y="3811588"/>
          <p14:tracePt t="1862" x="7670800" y="3811588"/>
          <p14:tracePt t="1864" x="7718425" y="3811588"/>
          <p14:tracePt t="1868" x="7781925" y="3787775"/>
          <p14:tracePt t="1873" x="7867650" y="3779838"/>
          <p14:tracePt t="1878" x="7962900" y="3763963"/>
          <p14:tracePt t="1882" x="8072438" y="3740150"/>
          <p14:tracePt t="1885" x="8191500" y="3716338"/>
          <p14:tracePt t="1889" x="8332788" y="3700463"/>
          <p14:tracePt t="1893" x="8474075" y="3676650"/>
          <p14:tracePt t="1896" x="8632825" y="3652838"/>
          <p14:tracePt t="1912" x="9285288" y="3559175"/>
          <p14:tracePt t="1918" x="9444038" y="3543300"/>
          <p14:tracePt t="1920" x="9601200" y="3519488"/>
          <p14:tracePt t="1925" x="9742488" y="3503613"/>
          <p14:tracePt t="1929" x="9883775" y="3479800"/>
          <p14:tracePt t="1933" x="10010775" y="3463925"/>
          <p14:tracePt t="1938" x="10136188" y="3440113"/>
          <p14:tracePt t="1942" x="10269538" y="3425825"/>
          <p14:tracePt t="1944" x="10364788" y="3402013"/>
          <p14:tracePt t="1950" x="10561638" y="3378200"/>
          <p14:tracePt t="1953" x="10641013" y="3370263"/>
          <p14:tracePt t="1958" x="10702925" y="3354388"/>
          <p14:tracePt t="1961" x="10750550" y="3354388"/>
          <p14:tracePt t="1966" x="10806113" y="3354388"/>
          <p14:tracePt t="1970" x="10837863" y="3354388"/>
          <p14:tracePt t="1974" x="10853738" y="3354388"/>
          <p14:tracePt t="1977" x="10861675" y="3354388"/>
          <p14:tracePt t="1982" x="10869613" y="3354388"/>
          <p14:tracePt t="1986" x="10875963" y="3354388"/>
          <p14:tracePt t="2020" x="10883900" y="3354388"/>
          <p14:tracePt t="2072" x="10891838" y="3354388"/>
          <p14:tracePt t="2078" x="10907713" y="3354388"/>
          <p14:tracePt t="2084" x="10915650" y="3354388"/>
          <p14:tracePt t="2088" x="10923588" y="3354388"/>
          <p14:tracePt t="2091" x="10939463" y="3354388"/>
          <p14:tracePt t="2095" x="10947400" y="3354388"/>
          <p14:tracePt t="2099" x="10987088" y="3354388"/>
          <p14:tracePt t="2103" x="11034713" y="3362325"/>
          <p14:tracePt t="2107" x="11088688" y="3370263"/>
          <p14:tracePt t="2112" x="11152188" y="3394075"/>
          <p14:tracePt t="2115" x="11255375" y="3417888"/>
          <p14:tracePt t="2119" x="11349038" y="3440113"/>
          <p14:tracePt t="2123" x="11452225" y="3463925"/>
          <p14:tracePt t="2127" x="11545888" y="3503613"/>
          <p14:tracePt t="2130" x="11657013" y="3527425"/>
          <p14:tracePt t="2135" x="11774488" y="3543300"/>
          <p14:tracePt t="2139" x="11885613" y="3567113"/>
          <p14:tracePt t="2143" x="11979275" y="3590925"/>
          <p14:tracePt t="2148" x="12160250" y="363696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92C83F-78FF-4070-8ABD-BC14FBB84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493" y="104311"/>
            <a:ext cx="9231013" cy="664937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CF52AE1-51D8-4023-A2AB-E2581D51C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5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3"/>
    </mc:Choice>
    <mc:Fallback>
      <p:transition spd="slow" advTm="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8" x="12003088" y="3559175"/>
          <p14:tracePt t="411" x="11853863" y="3559175"/>
          <p14:tracePt t="415" x="11657013" y="3559175"/>
          <p14:tracePt t="419" x="11468100" y="3559175"/>
          <p14:tracePt t="424" x="11271250" y="3559175"/>
          <p14:tracePt t="427" x="11042650" y="3559175"/>
          <p14:tracePt t="433" x="10814050" y="3559175"/>
          <p14:tracePt t="436" x="10553700" y="3559175"/>
          <p14:tracePt t="439" x="10269538" y="3559175"/>
          <p14:tracePt t="444" x="10010775" y="3559175"/>
          <p14:tracePt t="448" x="9718675" y="3559175"/>
          <p14:tracePt t="453" x="9458325" y="3559175"/>
          <p14:tracePt t="456" x="9199563" y="3559175"/>
          <p14:tracePt t="460" x="8947150" y="3559175"/>
          <p14:tracePt t="462" x="8718550" y="3559175"/>
          <p14:tracePt t="468" x="8521700" y="3559175"/>
          <p14:tracePt t="470" x="8324850" y="3559175"/>
          <p14:tracePt t="474" x="8151813" y="3559175"/>
          <p14:tracePt t="478" x="8018463" y="3559175"/>
          <p14:tracePt t="483" x="7891463" y="3559175"/>
          <p14:tracePt t="486" x="7781925" y="3559175"/>
          <p14:tracePt t="489" x="7702550" y="3559175"/>
          <p14:tracePt t="495" x="7631113" y="3559175"/>
          <p14:tracePt t="498" x="7608888" y="3559175"/>
          <p14:tracePt t="506" x="7600950" y="3559175"/>
          <p14:tracePt t="846" x="7600950" y="3567113"/>
          <p14:tracePt t="853" x="7600950" y="3575050"/>
          <p14:tracePt t="859" x="7600950" y="3582988"/>
          <p14:tracePt t="863" x="7600950" y="3590925"/>
          <p14:tracePt t="871" x="7600950" y="3598863"/>
          <p14:tracePt t="874" x="7600950" y="3606800"/>
          <p14:tracePt t="878" x="7600950" y="3622675"/>
          <p14:tracePt t="883" x="7600950" y="3629025"/>
          <p14:tracePt t="887" x="7616825" y="3644900"/>
          <p14:tracePt t="890" x="7623175" y="3652838"/>
          <p14:tracePt t="895" x="7631113" y="3660775"/>
          <p14:tracePt t="898" x="7639050" y="3668713"/>
          <p14:tracePt t="908" x="7670800" y="3708400"/>
          <p14:tracePt t="910" x="7678738" y="3716338"/>
          <p14:tracePt t="914" x="7694613" y="3724275"/>
          <p14:tracePt t="918" x="7718425" y="3756025"/>
          <p14:tracePt t="922" x="7726363" y="3763963"/>
          <p14:tracePt t="927" x="7750175" y="3779838"/>
          <p14:tracePt t="930" x="7781925" y="3795713"/>
          <p14:tracePt t="935" x="7797800" y="3811588"/>
          <p14:tracePt t="939" x="7821613" y="3825875"/>
          <p14:tracePt t="943" x="7851775" y="3849688"/>
          <p14:tracePt t="946" x="7867650" y="3865563"/>
          <p14:tracePt t="950" x="7939088" y="3881438"/>
          <p14:tracePt t="954" x="7994650" y="3921125"/>
          <p14:tracePt t="958" x="8064500" y="3952875"/>
          <p14:tracePt t="962" x="8135938" y="3992563"/>
          <p14:tracePt t="967" x="8191500" y="4022725"/>
          <p14:tracePt t="969" x="8261350" y="4054475"/>
          <p14:tracePt t="974" x="8340725" y="4078288"/>
          <p14:tracePt t="977" x="8428038" y="4117975"/>
          <p14:tracePt t="982" x="8497888" y="4141788"/>
          <p14:tracePt t="987" x="8577263" y="4189413"/>
          <p14:tracePt t="992" x="8647113" y="4219575"/>
          <p14:tracePt t="994" x="8718550" y="4259263"/>
          <p14:tracePt t="998" x="8789988" y="4283075"/>
          <p14:tracePt t="1002" x="8843963" y="4298950"/>
          <p14:tracePt t="1005" x="8891588" y="4314825"/>
          <p14:tracePt t="1010" x="8915400" y="4330700"/>
          <p14:tracePt t="1015" x="8923338" y="4330700"/>
          <p14:tracePt t="1018" x="8939213" y="4346575"/>
          <p14:tracePt t="1022" x="8947150" y="4346575"/>
          <p14:tracePt t="1039" x="8955088" y="4346575"/>
          <p14:tracePt t="1043" x="8963025" y="4346575"/>
          <p14:tracePt t="1106" x="8970963" y="4362450"/>
          <p14:tracePt t="1114" x="8978900" y="4362450"/>
          <p14:tracePt t="1124" x="8986838" y="4370388"/>
          <p14:tracePt t="1129" x="8994775" y="4378325"/>
          <p14:tracePt t="1133" x="9002713" y="4378325"/>
          <p14:tracePt t="1138" x="9018588" y="4394200"/>
          <p14:tracePt t="1140" x="9026525" y="4402138"/>
          <p14:tracePt t="1144" x="9034463" y="4408488"/>
          <p14:tracePt t="1148" x="9042400" y="4416425"/>
          <p14:tracePt t="1165" x="9048750" y="4424363"/>
          <p14:tracePt t="1214" x="9056688" y="4424363"/>
          <p14:tracePt t="1229" x="9072563" y="4424363"/>
          <p14:tracePt t="1237" x="9080500" y="4432300"/>
          <p14:tracePt t="1255" x="9088438" y="4432300"/>
          <p14:tracePt t="1295" x="9096375" y="4432300"/>
          <p14:tracePt t="1496" x="9104313" y="4432300"/>
          <p14:tracePt t="1500" x="9112250" y="4432300"/>
          <p14:tracePt t="1811" x="9120188" y="4440238"/>
          <p14:tracePt t="1822" x="9120188" y="4448175"/>
          <p14:tracePt t="1832" x="9120188" y="4456113"/>
          <p14:tracePt t="1836" x="9096375" y="4456113"/>
          <p14:tracePt t="1839" x="9080500" y="4464050"/>
          <p14:tracePt t="1842" x="9056688" y="4471988"/>
          <p14:tracePt t="1844" x="9042400" y="4471988"/>
          <p14:tracePt t="1849" x="9018588" y="4479925"/>
          <p14:tracePt t="1853" x="8986838" y="4487863"/>
          <p14:tracePt t="1855" x="8970963" y="4487863"/>
          <p14:tracePt t="1862" x="8875713" y="4487863"/>
          <p14:tracePt t="1864" x="8782050" y="4503738"/>
          <p14:tracePt t="1868" x="8710613" y="4527550"/>
          <p14:tracePt t="1872" x="8662988" y="4535488"/>
          <p14:tracePt t="1875" x="8609013" y="4535488"/>
          <p14:tracePt t="1881" x="8561388" y="4543425"/>
          <p14:tracePt t="1884" x="8553450" y="4543425"/>
          <p14:tracePt t="1889" x="8537575" y="4543425"/>
          <p14:tracePt t="1909" x="8497888" y="4551363"/>
          <p14:tracePt t="1912" x="8489950" y="4551363"/>
          <p14:tracePt t="1916" x="8482013" y="4551363"/>
          <p14:tracePt t="1919" x="8474075" y="4551363"/>
          <p14:tracePt t="1933" x="8466138" y="4551363"/>
          <p14:tracePt t="1982" x="8458200" y="4559300"/>
          <p14:tracePt t="2000" x="8458200" y="4567238"/>
          <p14:tracePt t="2013" x="8450263" y="4575175"/>
          <p14:tracePt t="2018" x="8442325" y="4583113"/>
          <p14:tracePt t="2033" x="8434388" y="4583113"/>
          <p14:tracePt t="2042" x="8434388" y="4591050"/>
          <p14:tracePt t="2045" x="8428038" y="4598988"/>
          <p14:tracePt t="2054" x="8412163" y="4613275"/>
          <p14:tracePt t="2071" x="8412163" y="4621213"/>
          <p14:tracePt t="2075" x="8404225" y="4637088"/>
          <p14:tracePt t="2083" x="8396288" y="4637088"/>
          <p14:tracePt t="2090" x="8396288" y="4645025"/>
          <p14:tracePt t="2094" x="8388350" y="4652963"/>
          <p14:tracePt t="2098" x="8380413" y="4660900"/>
          <p14:tracePt t="2103" x="8372475" y="4668838"/>
          <p14:tracePt t="2108" x="8364538" y="4676775"/>
          <p14:tracePt t="2111" x="8356600" y="4684713"/>
          <p14:tracePt t="2119" x="8340725" y="4692650"/>
          <p14:tracePt t="2121" x="8324850" y="4700588"/>
          <p14:tracePt t="2125" x="8293100" y="4708525"/>
          <p14:tracePt t="2130" x="8277225" y="4724400"/>
          <p14:tracePt t="2134" x="8253413" y="4724400"/>
          <p14:tracePt t="2138" x="8237538" y="4724400"/>
          <p14:tracePt t="2141" x="8223250" y="4740275"/>
          <p14:tracePt t="2145" x="8207375" y="4740275"/>
          <p14:tracePt t="2149" x="8183563" y="4740275"/>
          <p14:tracePt t="2153" x="8159750" y="4740275"/>
          <p14:tracePt t="2157" x="8143875" y="4748213"/>
          <p14:tracePt t="2161" x="8056563" y="4748213"/>
          <p14:tracePt t="2166" x="7970838" y="4756150"/>
          <p14:tracePt t="2169" x="7875588" y="4756150"/>
          <p14:tracePt t="2173" x="7781925" y="4756150"/>
          <p14:tracePt t="2177" x="7686675" y="4772025"/>
          <p14:tracePt t="2181" x="7577138" y="4779963"/>
          <p14:tracePt t="2186" x="7466013" y="4779963"/>
          <p14:tracePt t="2190" x="7356475" y="4779963"/>
          <p14:tracePt t="2195" x="7229475" y="4779963"/>
          <p14:tracePt t="2198" x="7119938" y="4779963"/>
          <p14:tracePt t="2203" x="7010400" y="4779963"/>
          <p14:tracePt t="2207" x="6899275" y="4779963"/>
          <p14:tracePt t="2211" x="6805613" y="4779963"/>
          <p14:tracePt t="2214" x="6710363" y="4779963"/>
          <p14:tracePt t="2219" x="6630988" y="4779963"/>
          <p14:tracePt t="2222" x="6569075" y="4779963"/>
          <p14:tracePt t="2226" x="6505575" y="4779963"/>
          <p14:tracePt t="2230" x="6442075" y="4779963"/>
          <p14:tracePt t="2235" x="6372225" y="4779963"/>
          <p14:tracePt t="2239" x="6324600" y="4779963"/>
          <p14:tracePt t="2242" x="6276975" y="4779963"/>
          <p14:tracePt t="2244" x="6229350" y="4779963"/>
          <p14:tracePt t="2249" x="6213475" y="4779963"/>
          <p14:tracePt t="2253" x="6197600" y="4779963"/>
          <p14:tracePt t="2255" x="6167438" y="4779963"/>
          <p14:tracePt t="2260" x="6151563" y="4772025"/>
          <p14:tracePt t="2268" x="6143625" y="4764088"/>
          <p14:tracePt t="2273" x="6135688" y="4756150"/>
          <p14:tracePt t="2276" x="6127750" y="4756150"/>
          <p14:tracePt t="2281" x="6111875" y="4756150"/>
          <p14:tracePt t="2291" x="6103938" y="4748213"/>
          <p14:tracePt t="2329" x="6096000" y="4740275"/>
          <p14:tracePt t="2344" x="6088063" y="4732338"/>
          <p14:tracePt t="2352" x="6088063" y="4724400"/>
          <p14:tracePt t="2356" x="6080125" y="4716463"/>
          <p14:tracePt t="2360" x="6080125" y="4708525"/>
          <p14:tracePt t="2365" x="6080125" y="4692650"/>
          <p14:tracePt t="2372" x="6080125" y="4668838"/>
          <p14:tracePt t="2376" x="6080125" y="4652963"/>
          <p14:tracePt t="2380" x="6080125" y="4629150"/>
          <p14:tracePt t="2384" x="6080125" y="4613275"/>
          <p14:tracePt t="2389" x="6080125" y="4583113"/>
          <p14:tracePt t="2392" x="6080125" y="4559300"/>
          <p14:tracePt t="2397" x="6080125" y="4535488"/>
          <p14:tracePt t="2400" x="6088063" y="4519613"/>
          <p14:tracePt t="2405" x="6096000" y="4495800"/>
          <p14:tracePt t="2409" x="6111875" y="4471988"/>
          <p14:tracePt t="2412" x="6119813" y="4456113"/>
          <p14:tracePt t="2417" x="6143625" y="4432300"/>
          <p14:tracePt t="2420" x="6159500" y="4408488"/>
          <p14:tracePt t="2426" x="6167438" y="4394200"/>
          <p14:tracePt t="2427" x="6183313" y="4378325"/>
          <p14:tracePt t="2432" x="6191250" y="4370388"/>
          <p14:tracePt t="2438" x="6197600" y="4362450"/>
          <p14:tracePt t="2439" x="6221413" y="4338638"/>
          <p14:tracePt t="2443" x="6229350" y="4330700"/>
          <p14:tracePt t="2447" x="6229350" y="4322763"/>
          <p14:tracePt t="2450" x="6237288" y="4306888"/>
          <p14:tracePt t="2455" x="6253163" y="4298950"/>
          <p14:tracePt t="2460" x="6261100" y="4291013"/>
          <p14:tracePt t="2461" x="6269038" y="4291013"/>
          <p14:tracePt t="2466" x="6276975" y="4283075"/>
          <p14:tracePt t="2470" x="6284913" y="4283075"/>
          <p14:tracePt t="2475" x="6300788" y="4275138"/>
          <p14:tracePt t="2477" x="6308725" y="4267200"/>
          <p14:tracePt t="2488" x="6316663" y="4267200"/>
          <p14:tracePt t="2491" x="6324600" y="4259263"/>
          <p14:tracePt t="2494" x="6332538" y="4251325"/>
          <p14:tracePt t="2497" x="6340475" y="4251325"/>
          <p14:tracePt t="2567" x="6340475" y="4275138"/>
          <p14:tracePt t="2570" x="6340475" y="4283075"/>
          <p14:tracePt t="2574" x="6332538" y="4298950"/>
          <p14:tracePt t="2578" x="6324600" y="4298950"/>
          <p14:tracePt t="2584" x="6316663" y="4306888"/>
          <p14:tracePt t="2587" x="6308725" y="4314825"/>
          <p14:tracePt t="2590" x="6284913" y="4330700"/>
          <p14:tracePt t="2594" x="6269038" y="4338638"/>
          <p14:tracePt t="2598" x="6245225" y="4346575"/>
          <p14:tracePt t="2603" x="6221413" y="4362450"/>
          <p14:tracePt t="2605" x="6205538" y="4378325"/>
          <p14:tracePt t="2609" x="6183313" y="4378325"/>
          <p14:tracePt t="2614" x="6151563" y="4386263"/>
          <p14:tracePt t="2618" x="6135688" y="4394200"/>
          <p14:tracePt t="2622" x="6111875" y="4402138"/>
          <p14:tracePt t="2626" x="6024563" y="4402138"/>
          <p14:tracePt t="2630" x="5962650" y="4402138"/>
          <p14:tracePt t="2635" x="5875338" y="4402138"/>
          <p14:tracePt t="2640" x="5843588" y="4402138"/>
          <p14:tracePt t="2645" x="5811838" y="4402138"/>
          <p14:tracePt t="2649" x="5757863" y="4386263"/>
          <p14:tracePt t="2653" x="5726113" y="4378325"/>
          <p14:tracePt t="2657" x="5670550" y="4370388"/>
          <p14:tracePt t="2660" x="5599113" y="4346575"/>
          <p14:tracePt t="2664" x="5521325" y="4306888"/>
          <p14:tracePt t="2668" x="5434013" y="4275138"/>
          <p14:tracePt t="2672" x="5332413" y="4219575"/>
          <p14:tracePt t="2676" x="5229225" y="4157663"/>
          <p14:tracePt t="2679" x="5151438" y="4110038"/>
          <p14:tracePt t="2683" x="5048250" y="4046538"/>
          <p14:tracePt t="2688" x="4962525" y="3984625"/>
          <p14:tracePt t="2691" x="4867275" y="3913188"/>
          <p14:tracePt t="2695" x="4795838" y="3849688"/>
          <p14:tracePt t="2699" x="4741863" y="3795713"/>
          <p14:tracePt t="2703" x="4678363" y="3716338"/>
          <p14:tracePt t="2707" x="4630738" y="3660775"/>
          <p14:tracePt t="2711" x="4598988" y="3590925"/>
          <p14:tracePt t="2715" x="4568825" y="3527425"/>
          <p14:tracePt t="2719" x="4521200" y="3448050"/>
          <p14:tracePt t="2723" x="4481513" y="3386138"/>
          <p14:tracePt t="2727" x="4449763" y="3314700"/>
          <p14:tracePt t="2732" x="4425950" y="3243263"/>
          <p14:tracePt t="2735" x="4402138" y="3173413"/>
          <p14:tracePt t="2739" x="4378325" y="3109913"/>
          <p14:tracePt t="2744" x="4370388" y="3054350"/>
          <p14:tracePt t="2748" x="4364038" y="3008313"/>
          <p14:tracePt t="2753" x="4364038" y="2960688"/>
          <p14:tracePt t="2756" x="4364038" y="2921000"/>
          <p14:tracePt t="2761" x="4364038" y="2873375"/>
          <p14:tracePt t="2765" x="4364038" y="2849563"/>
          <p14:tracePt t="2768" x="4364038" y="2835275"/>
          <p14:tracePt t="2773" x="4364038" y="2795588"/>
          <p14:tracePt t="2776" x="4378325" y="2755900"/>
          <p14:tracePt t="2780" x="4402138" y="2724150"/>
          <p14:tracePt t="2785" x="4441825" y="2660650"/>
          <p14:tracePt t="2789" x="4489450" y="2622550"/>
          <p14:tracePt t="2792" x="4537075" y="2566988"/>
          <p14:tracePt t="2797" x="4591050" y="2519363"/>
          <p14:tracePt t="2800" x="4662488" y="2471738"/>
          <p14:tracePt t="2804" x="4733925" y="2425700"/>
          <p14:tracePt t="2807" x="4803775" y="2378075"/>
          <p14:tracePt t="2811" x="4859338" y="2346325"/>
          <p14:tracePt t="2815" x="4930775" y="2306638"/>
          <p14:tracePt t="2819" x="4992688" y="2282825"/>
          <p14:tracePt t="2823" x="5064125" y="2259013"/>
          <p14:tracePt t="2827" x="5119688" y="2244725"/>
          <p14:tracePt t="2831" x="5175250" y="2220913"/>
          <p14:tracePt t="2833" x="5197475" y="2205038"/>
          <p14:tracePt t="2837" x="5213350" y="2197100"/>
          <p14:tracePt t="2841" x="5237163" y="2189163"/>
          <p14:tracePt t="2846" x="5268913" y="2181225"/>
          <p14:tracePt t="2849" x="5292725" y="2181225"/>
          <p14:tracePt t="2853" x="5300663" y="2181225"/>
          <p14:tracePt t="2858" x="5324475" y="2173288"/>
          <p14:tracePt t="2861" x="5348288" y="2173288"/>
          <p14:tracePt t="2866" x="5356225" y="2173288"/>
          <p14:tracePt t="2869" x="5380038" y="2173288"/>
          <p14:tracePt t="2879" x="5402263" y="2173288"/>
          <p14:tracePt t="2884" x="5441950" y="2173288"/>
          <p14:tracePt t="2885" x="5473700" y="2173288"/>
          <p14:tracePt t="2889" x="5521325" y="2173288"/>
          <p14:tracePt t="2908" x="5781675" y="2252663"/>
          <p14:tracePt t="2911" x="5835650" y="2266950"/>
          <p14:tracePt t="2915" x="5915025" y="2306638"/>
          <p14:tracePt t="2919" x="5986463" y="2338388"/>
          <p14:tracePt t="2923" x="6056313" y="2378075"/>
          <p14:tracePt t="2926" x="6127750" y="2425700"/>
          <p14:tracePt t="2931" x="6183313" y="2471738"/>
          <p14:tracePt t="2935" x="6253163" y="2527300"/>
          <p14:tracePt t="2938" x="6316663" y="2590800"/>
          <p14:tracePt t="2943" x="6380163" y="2660650"/>
          <p14:tracePt t="2947" x="6434138" y="2716213"/>
          <p14:tracePt t="2951" x="6497638" y="2787650"/>
          <p14:tracePt t="2953" x="6553200" y="2865438"/>
          <p14:tracePt t="2957" x="6600825" y="2936875"/>
          <p14:tracePt t="2962" x="6646863" y="2992438"/>
          <p14:tracePt t="2966" x="6694488" y="3062288"/>
          <p14:tracePt t="2969" x="6742113" y="3133725"/>
          <p14:tracePt t="2973" x="6765925" y="3189288"/>
          <p14:tracePt t="2978" x="6797675" y="3259138"/>
          <p14:tracePt t="2981" x="6819900" y="3322638"/>
          <p14:tracePt t="2985" x="6843713" y="3378200"/>
          <p14:tracePt t="2989" x="6867525" y="3448050"/>
          <p14:tracePt t="2994" x="6875463" y="3511550"/>
          <p14:tracePt t="2998" x="6883400" y="3575050"/>
          <p14:tracePt t="3002" x="6899275" y="3644900"/>
          <p14:tracePt t="3005" x="6907213" y="3692525"/>
          <p14:tracePt t="3009" x="6915150" y="3748088"/>
          <p14:tracePt t="3013" x="6915150" y="3811588"/>
          <p14:tracePt t="3018" x="6915150" y="3873500"/>
          <p14:tracePt t="3022" x="6915150" y="3921125"/>
          <p14:tracePt t="3025" x="6915150" y="3976688"/>
          <p14:tracePt t="3030" x="6915150" y="4000500"/>
          <p14:tracePt t="3032" x="6915150" y="4016375"/>
          <p14:tracePt t="3035" x="6915150" y="4038600"/>
          <p14:tracePt t="3039" x="6915150" y="4046538"/>
          <p14:tracePt t="3044" x="6915150" y="4070350"/>
          <p14:tracePt t="3048" x="6915150" y="4086225"/>
          <p14:tracePt t="3053" x="6915150" y="4102100"/>
          <p14:tracePt t="3056" x="6915150" y="4117975"/>
          <p14:tracePt t="3060" x="6907213" y="4133850"/>
          <p14:tracePt t="3068" x="6907213" y="4157663"/>
          <p14:tracePt t="3072" x="6907213" y="4165600"/>
          <p14:tracePt t="3076" x="6907213" y="4189413"/>
          <p14:tracePt t="3080" x="6907213" y="4197350"/>
          <p14:tracePt t="3085" x="6907213" y="4205288"/>
          <p14:tracePt t="3089" x="6907213" y="4219575"/>
          <p14:tracePt t="3097" x="6907213" y="4235450"/>
          <p14:tracePt t="3101" x="6907213" y="4243388"/>
          <p14:tracePt t="3104" x="6907213" y="4259263"/>
          <p14:tracePt t="3108" x="6907213" y="4267200"/>
          <p14:tracePt t="3112" x="6907213" y="4275138"/>
          <p14:tracePt t="3120" x="6907213" y="4283075"/>
          <p14:tracePt t="3124" x="6907213" y="4291013"/>
          <p14:tracePt t="3128" x="6907213" y="4298950"/>
          <p14:tracePt t="3136" x="6907213" y="4306888"/>
          <p14:tracePt t="3148" x="6907213" y="4314825"/>
          <p14:tracePt t="3153" x="6907213" y="4322763"/>
          <p14:tracePt t="3180" x="6907213" y="4330700"/>
          <p14:tracePt t="3363" x="6907213" y="4338638"/>
          <p14:tracePt t="3385" x="6907213" y="4346575"/>
          <p14:tracePt t="3395" x="6907213" y="4354513"/>
          <p14:tracePt t="3402" x="6907213" y="4362450"/>
          <p14:tracePt t="3406" x="6907213" y="4370388"/>
          <p14:tracePt t="3415" x="6915150" y="4378325"/>
          <p14:tracePt t="3418" x="6923088" y="4378325"/>
          <p14:tracePt t="3422" x="6931025" y="4378325"/>
          <p14:tracePt t="3425" x="6938963" y="4386263"/>
          <p14:tracePt t="3427" x="6938963" y="4394200"/>
          <p14:tracePt t="3431" x="6946900" y="4402138"/>
          <p14:tracePt t="3435" x="6962775" y="4408488"/>
          <p14:tracePt t="3440" x="6970713" y="4416425"/>
          <p14:tracePt t="3445" x="6994525" y="4424363"/>
          <p14:tracePt t="3447" x="7010400" y="4432300"/>
          <p14:tracePt t="3451" x="7016750" y="4432300"/>
          <p14:tracePt t="3455" x="7032625" y="4440238"/>
          <p14:tracePt t="3460" x="7048500" y="4464050"/>
          <p14:tracePt t="3464" x="7056438" y="4464050"/>
          <p14:tracePt t="3467" x="7080250" y="4479925"/>
          <p14:tracePt t="3471" x="7104063" y="4495800"/>
          <p14:tracePt t="3476" x="7119938" y="4495800"/>
          <p14:tracePt t="3480" x="7143750" y="4511675"/>
          <p14:tracePt t="3486" x="7151688" y="4511675"/>
          <p14:tracePt t="3488" x="7175500" y="4527550"/>
          <p14:tracePt t="3492" x="7183438" y="4527550"/>
          <p14:tracePt t="3495" x="7199313" y="4535488"/>
          <p14:tracePt t="3499" x="7207250" y="4535488"/>
          <p14:tracePt t="3514" x="7221538" y="4535488"/>
          <p14:tracePt t="3636" x="7221538" y="4543425"/>
          <p14:tracePt t="3655" x="7229475" y="4543425"/>
          <p14:tracePt t="3827" x="7237413" y="4551363"/>
          <p14:tracePt t="3841" x="7245350" y="4551363"/>
          <p14:tracePt t="3845" x="7253288" y="4551363"/>
          <p14:tracePt t="3849" x="7261225" y="4551363"/>
          <p14:tracePt t="3853" x="7285038" y="4551363"/>
          <p14:tracePt t="3860" x="7300913" y="4551363"/>
          <p14:tracePt t="3864" x="7324725" y="4551363"/>
          <p14:tracePt t="3868" x="7356475" y="4551363"/>
          <p14:tracePt t="3873" x="7372350" y="4551363"/>
          <p14:tracePt t="3876" x="7396163" y="4551363"/>
          <p14:tracePt t="3880" x="7412038" y="4551363"/>
          <p14:tracePt t="3885" x="7434263" y="4551363"/>
          <p14:tracePt t="3889" x="7561263" y="4551363"/>
          <p14:tracePt t="3892" x="7670800" y="4551363"/>
          <p14:tracePt t="3907" x="8018463" y="4551363"/>
          <p14:tracePt t="3909" x="8151813" y="4551363"/>
          <p14:tracePt t="3913" x="8293100" y="4551363"/>
          <p14:tracePt t="3917" x="8450263" y="4551363"/>
          <p14:tracePt t="3921" x="8647113" y="4551363"/>
          <p14:tracePt t="3925" x="8805863" y="4535488"/>
          <p14:tracePt t="3929" x="8978900" y="4519613"/>
          <p14:tracePt t="3933" x="9199563" y="4495800"/>
          <p14:tracePt t="3937" x="9380538" y="4464050"/>
          <p14:tracePt t="3941" x="9561513" y="4432300"/>
          <p14:tracePt t="3943" x="9718675" y="4408488"/>
          <p14:tracePt t="3947" x="9875838" y="4394200"/>
          <p14:tracePt t="3953" x="10042525" y="4354513"/>
          <p14:tracePt t="3957" x="10199688" y="4330700"/>
          <p14:tracePt t="3960" x="10340975" y="4306888"/>
          <p14:tracePt t="3965" x="10466388" y="4283075"/>
          <p14:tracePt t="3968" x="10609263" y="4251325"/>
          <p14:tracePt t="3972" x="10718800" y="4243388"/>
          <p14:tracePt t="3976" x="10837863" y="4227513"/>
          <p14:tracePt t="3981" x="10947400" y="4213225"/>
          <p14:tracePt t="3987" x="11042650" y="4205288"/>
          <p14:tracePt t="3989" x="11120438" y="4189413"/>
          <p14:tracePt t="3992" x="11191875" y="4181475"/>
          <p14:tracePt t="3997" x="11255375" y="4173538"/>
          <p14:tracePt t="4000" x="11271250" y="4173538"/>
          <p14:tracePt t="4005" x="11277600" y="4165600"/>
          <p14:tracePt t="4007" x="11285538" y="4165600"/>
          <p14:tracePt t="4015" x="11293475" y="4165600"/>
          <p14:tracePt t="4084" x="11301413" y="4165600"/>
          <p14:tracePt t="4095" x="11309350" y="4157663"/>
          <p14:tracePt t="4103" x="11317288" y="4157663"/>
          <p14:tracePt t="4107" x="11325225" y="4149725"/>
          <p14:tracePt t="4111" x="11333163" y="4149725"/>
          <p14:tracePt t="4115" x="11341100" y="4149725"/>
          <p14:tracePt t="4123" x="11356975" y="4133850"/>
          <p14:tracePt t="4127" x="11364913" y="4125913"/>
          <p14:tracePt t="4131" x="11388725" y="4117975"/>
          <p14:tracePt t="4135" x="11396663" y="4110038"/>
          <p14:tracePt t="4138" x="11420475" y="4102100"/>
          <p14:tracePt t="4142" x="11444288" y="4086225"/>
          <p14:tracePt t="4146" x="11460163" y="4078288"/>
          <p14:tracePt t="4150" x="11490325" y="4062413"/>
          <p14:tracePt t="4155" x="11514138" y="4046538"/>
          <p14:tracePt t="4158" x="11530013" y="4038600"/>
          <p14:tracePt t="4162" x="11553825" y="4022725"/>
          <p14:tracePt t="4167" x="11585575" y="4000500"/>
          <p14:tracePt t="4170" x="11672888" y="3984625"/>
          <p14:tracePt t="4175" x="11750675" y="3960813"/>
          <p14:tracePt t="4177" x="11806238" y="3944938"/>
          <p14:tracePt t="4182" x="11877675" y="3921125"/>
          <p14:tracePt t="4187" x="11923713" y="3905250"/>
          <p14:tracePt t="4189" x="11995150" y="3881438"/>
          <p14:tracePt t="4193" x="12066588" y="3857625"/>
          <p14:tracePt t="4197" x="12090400" y="3849688"/>
          <p14:tracePt t="4202" x="12112625" y="3841750"/>
          <p14:tracePt t="4205" x="12144375" y="3833813"/>
          <p14:tracePt t="4209" x="12160250" y="3825875"/>
          <p14:tracePt t="4214" x="12184063" y="38195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ACA663-BE3D-4C2F-AD48-B8EDBCD39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82" y="223390"/>
            <a:ext cx="9926435" cy="641122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6C229F4-57EA-4387-8007-1E18A5597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"/>
    </mc:Choice>
    <mc:Fallback>
      <p:transition spd="slow" advTm="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6" x="12011025" y="3575050"/>
          <p14:tracePt t="859" x="11891963" y="3582988"/>
          <p14:tracePt t="863" x="11766550" y="3606800"/>
          <p14:tracePt t="867" x="11657013" y="3622675"/>
          <p14:tracePt t="872" x="11545888" y="3636963"/>
          <p14:tracePt t="876" x="11436350" y="3644900"/>
          <p14:tracePt t="885" x="11191875" y="3700463"/>
          <p14:tracePt t="895" x="10806113" y="3763963"/>
          <p14:tracePt t="900" x="10664825" y="3771900"/>
          <p14:tracePt t="904" x="10521950" y="3803650"/>
          <p14:tracePt t="908" x="10380663" y="3811588"/>
          <p14:tracePt t="914" x="10239375" y="3841750"/>
          <p14:tracePt t="916" x="10096500" y="3849688"/>
          <p14:tracePt t="919" x="9955213" y="3881438"/>
          <p14:tracePt t="923" x="9798050" y="3889375"/>
          <p14:tracePt t="927" x="9655175" y="3913188"/>
          <p14:tracePt t="931" x="9513888" y="3929063"/>
          <p14:tracePt t="935" x="9364663" y="3952875"/>
          <p14:tracePt t="939" x="9239250" y="3968750"/>
          <p14:tracePt t="943" x="9112250" y="3984625"/>
          <p14:tracePt t="948" x="8970963" y="3984625"/>
          <p14:tracePt t="951" x="8843963" y="3984625"/>
          <p14:tracePt t="955" x="8734425" y="3992563"/>
          <p14:tracePt t="959" x="8624888" y="4008438"/>
          <p14:tracePt t="963" x="8529638" y="4008438"/>
          <p14:tracePt t="968" x="8450263" y="4016375"/>
          <p14:tracePt t="970" x="8364538" y="4030663"/>
          <p14:tracePt t="976" x="8301038" y="4038600"/>
          <p14:tracePt t="979" x="8277225" y="4038600"/>
          <p14:tracePt t="983" x="8269288" y="4038600"/>
          <p14:tracePt t="987" x="8261350" y="4038600"/>
          <p14:tracePt t="991" x="8253413" y="4038600"/>
          <p14:tracePt t="1003" x="8245475" y="4038600"/>
          <p14:tracePt t="1534" x="8237538" y="4022725"/>
          <p14:tracePt t="1538" x="8237538" y="4008438"/>
          <p14:tracePt t="1542" x="8237538" y="3984625"/>
          <p14:tracePt t="1546" x="8237538" y="3952875"/>
          <p14:tracePt t="1549" x="8237538" y="3921125"/>
          <p14:tracePt t="1552" x="8237538" y="3905250"/>
          <p14:tracePt t="1556" x="8229600" y="3881438"/>
          <p14:tracePt t="1561" x="8229600" y="3849688"/>
          <p14:tracePt t="1563" x="8223250" y="3811588"/>
          <p14:tracePt t="1568" x="8215313" y="3771900"/>
          <p14:tracePt t="1573" x="8191500" y="3724275"/>
          <p14:tracePt t="1576" x="8183563" y="3652838"/>
          <p14:tracePt t="1582" x="8159750" y="3590925"/>
          <p14:tracePt t="1583" x="8159750" y="3559175"/>
          <p14:tracePt t="1588" x="8135938" y="3511550"/>
          <p14:tracePt t="1593" x="8120063" y="3455988"/>
          <p14:tracePt t="1596" x="8080375" y="3378200"/>
          <p14:tracePt t="1599" x="8040688" y="3290888"/>
          <p14:tracePt t="1602" x="8010525" y="3205163"/>
          <p14:tracePt t="1606" x="7962900" y="3117850"/>
          <p14:tracePt t="1611" x="7899400" y="3016250"/>
          <p14:tracePt t="1615" x="7835900" y="2928938"/>
          <p14:tracePt t="1619" x="7773988" y="2827338"/>
          <p14:tracePt t="1621" x="7710488" y="2740025"/>
          <p14:tracePt t="1625" x="7646988" y="2668588"/>
          <p14:tracePt t="1630" x="7593013" y="2614613"/>
          <p14:tracePt t="1633" x="7561263" y="2582863"/>
          <p14:tracePt t="1639" x="7545388" y="2566988"/>
          <p14:tracePt t="1641" x="7537450" y="2551113"/>
          <p14:tracePt t="1645" x="7529513" y="2543175"/>
          <p14:tracePt t="1649" x="7521575" y="2543175"/>
          <p14:tracePt t="1654" x="7521575" y="2535238"/>
          <p14:tracePt t="1661" x="7513638" y="2527300"/>
          <p14:tracePt t="1671" x="7505700" y="2519363"/>
          <p14:tracePt t="1678" x="7497763" y="2511425"/>
          <p14:tracePt t="1787" x="7489825" y="2511425"/>
          <p14:tracePt t="1801" x="7481888" y="2511425"/>
          <p14:tracePt t="1809" x="7473950" y="2511425"/>
          <p14:tracePt t="1817" x="7466013" y="2503488"/>
          <p14:tracePt t="1821" x="7458075" y="2503488"/>
          <p14:tracePt t="1824" x="7450138" y="2503488"/>
          <p14:tracePt t="1827" x="7442200" y="2503488"/>
          <p14:tracePt t="1831" x="7418388" y="2495550"/>
          <p14:tracePt t="1836" x="7412038" y="2495550"/>
          <p14:tracePt t="1839" x="7388225" y="2487613"/>
          <p14:tracePt t="1845" x="7364413" y="2479675"/>
          <p14:tracePt t="1847" x="7348538" y="2479675"/>
          <p14:tracePt t="1851" x="7324725" y="2479675"/>
          <p14:tracePt t="1855" x="7308850" y="2471738"/>
          <p14:tracePt t="1860" x="7285038" y="2463800"/>
          <p14:tracePt t="1864" x="7261225" y="2463800"/>
          <p14:tracePt t="1867" x="7237413" y="2455863"/>
          <p14:tracePt t="1871" x="7127875" y="2455863"/>
          <p14:tracePt t="1875" x="7048500" y="2449513"/>
          <p14:tracePt t="1879" x="6970713" y="2433638"/>
          <p14:tracePt t="1883" x="6899275" y="2425700"/>
          <p14:tracePt t="1887" x="6835775" y="2409825"/>
          <p14:tracePt t="1891" x="6773863" y="2401888"/>
          <p14:tracePt t="1895" x="6718300" y="2401888"/>
          <p14:tracePt t="1899" x="6670675" y="2393950"/>
          <p14:tracePt t="1913" x="6592888" y="2370138"/>
          <p14:tracePt t="1916" x="6569075" y="2370138"/>
          <p14:tracePt t="1920" x="6553200" y="2362200"/>
          <p14:tracePt t="1924" x="6529388" y="2362200"/>
          <p14:tracePt t="1932" x="6505575" y="2362200"/>
          <p14:tracePt t="1936" x="6497638" y="2354263"/>
          <p14:tracePt t="1945" x="6473825" y="2338388"/>
          <p14:tracePt t="1948" x="6465888" y="2330450"/>
          <p14:tracePt t="1953" x="6457950" y="2330450"/>
          <p14:tracePt t="1956" x="6450013" y="2322513"/>
          <p14:tracePt t="1962" x="6442075" y="2314575"/>
          <p14:tracePt t="1964" x="6434138" y="2306638"/>
          <p14:tracePt t="1973" x="6426200" y="2306638"/>
          <p14:tracePt t="1977" x="6418263" y="2298700"/>
          <p14:tracePt t="2036" x="6410325" y="2290763"/>
          <p14:tracePt t="2043" x="6402388" y="2282825"/>
          <p14:tracePt t="2051" x="6396038" y="2274888"/>
          <p14:tracePt t="2059" x="6396038" y="2266950"/>
          <p14:tracePt t="2071" x="6396038" y="2259013"/>
          <p14:tracePt t="2074" x="6396038" y="2252663"/>
          <p14:tracePt t="2079" x="6396038" y="2244725"/>
          <p14:tracePt t="2091" x="6396038" y="2236788"/>
          <p14:tracePt t="2095" x="6396038" y="2228850"/>
          <p14:tracePt t="2098" x="6396038" y="2220913"/>
          <p14:tracePt t="2103" x="6396038" y="2212975"/>
          <p14:tracePt t="2106" x="6396038" y="2205038"/>
          <p14:tracePt t="2114" x="6396038" y="2197100"/>
          <p14:tracePt t="2118" x="6396038" y="2189163"/>
          <p14:tracePt t="2123" x="6396038" y="2181225"/>
          <p14:tracePt t="2126" x="6396038" y="2173288"/>
          <p14:tracePt t="2154" x="6396038" y="2165350"/>
          <p14:tracePt t="2167" x="6396038" y="2157413"/>
          <p14:tracePt t="2183" x="6396038" y="2149475"/>
          <p14:tracePt t="2210" x="6396038" y="2141538"/>
          <p14:tracePt t="2212" x="6396038" y="2133600"/>
          <p14:tracePt t="2216" x="6396038" y="2125663"/>
          <p14:tracePt t="2220" x="6396038" y="2109788"/>
          <p14:tracePt t="2225" x="6402388" y="2101850"/>
          <p14:tracePt t="2229" x="6426200" y="2085975"/>
          <p14:tracePt t="2233" x="6442075" y="2078038"/>
          <p14:tracePt t="2236" x="6465888" y="2070100"/>
          <p14:tracePt t="2241" x="6505575" y="2062163"/>
          <p14:tracePt t="2244" x="6561138" y="2055813"/>
          <p14:tracePt t="2247" x="6607175" y="2047875"/>
          <p14:tracePt t="2253" x="6654800" y="2047875"/>
          <p14:tracePt t="2256" x="6702425" y="2047875"/>
          <p14:tracePt t="2261" x="6757988" y="2047875"/>
          <p14:tracePt t="2263" x="6805613" y="2047875"/>
          <p14:tracePt t="2269" x="6851650" y="2047875"/>
          <p14:tracePt t="2273" x="6867525" y="2047875"/>
          <p14:tracePt t="2276" x="6875463" y="2047875"/>
          <p14:tracePt t="2280" x="6891338" y="2047875"/>
          <p14:tracePt t="2284" x="6899275" y="2047875"/>
          <p14:tracePt t="2301" x="6907213" y="2047875"/>
          <p14:tracePt t="2304" x="6907213" y="2055813"/>
          <p14:tracePt t="2309" x="6915150" y="2062163"/>
          <p14:tracePt t="2312" x="6923088" y="2070100"/>
          <p14:tracePt t="2321" x="6931025" y="2078038"/>
          <p14:tracePt t="2328" x="6938963" y="2085975"/>
          <p14:tracePt t="2337" x="6946900" y="2093913"/>
          <p14:tracePt t="2341" x="6954838" y="2101850"/>
          <p14:tracePt t="2345" x="6970713" y="2109788"/>
          <p14:tracePt t="2349" x="6978650" y="2109788"/>
          <p14:tracePt t="2352" x="6994525" y="2125663"/>
          <p14:tracePt t="2355" x="7002463" y="2133600"/>
          <p14:tracePt t="2365" x="7010400" y="2141538"/>
          <p14:tracePt t="2368" x="7010400" y="2149475"/>
          <p14:tracePt t="2371" x="7016750" y="2149475"/>
          <p14:tracePt t="2376" x="7016750" y="2157413"/>
          <p14:tracePt t="2384" x="7016750" y="2165350"/>
          <p14:tracePt t="2387" x="7016750" y="2173288"/>
          <p14:tracePt t="2393" x="7016750" y="2181225"/>
          <p14:tracePt t="2395" x="7016750" y="2189163"/>
          <p14:tracePt t="2399" x="7016750" y="2197100"/>
          <p14:tracePt t="2407" x="7016750" y="2212975"/>
          <p14:tracePt t="2410" x="7010400" y="2220913"/>
          <p14:tracePt t="2413" x="7002463" y="2228850"/>
          <p14:tracePt t="2419" x="6994525" y="2236788"/>
          <p14:tracePt t="2423" x="6986588" y="2236788"/>
          <p14:tracePt t="2426" x="6962775" y="2244725"/>
          <p14:tracePt t="2430" x="6938963" y="2252663"/>
          <p14:tracePt t="2433" x="6923088" y="2252663"/>
          <p14:tracePt t="2439" x="6899275" y="2252663"/>
          <p14:tracePt t="2443" x="6867525" y="2259013"/>
          <p14:tracePt t="2447" x="6851650" y="2259013"/>
          <p14:tracePt t="2450" x="6827838" y="2259013"/>
          <p14:tracePt t="2453" x="6718300" y="2259013"/>
          <p14:tracePt t="2459" x="6623050" y="2259013"/>
          <p14:tracePt t="2462" x="6537325" y="2244725"/>
          <p14:tracePt t="2466" x="6442075" y="2236788"/>
          <p14:tracePt t="2470" x="6348413" y="2220913"/>
          <p14:tracePt t="2475" x="6253163" y="2212975"/>
          <p14:tracePt t="2478" x="6151563" y="2197100"/>
          <p14:tracePt t="2482" x="6056313" y="2181225"/>
          <p14:tracePt t="2486" x="5978525" y="2157413"/>
          <p14:tracePt t="2491" x="5875338" y="2133600"/>
          <p14:tracePt t="2494" x="5781675" y="2101850"/>
          <p14:tracePt t="2498" x="5694363" y="2078038"/>
          <p14:tracePt t="2503" x="5614988" y="2055813"/>
          <p14:tracePt t="2506" x="5529263" y="2032000"/>
          <p14:tracePt t="2510" x="5441950" y="1992313"/>
          <p14:tracePt t="2513" x="5380038" y="1968500"/>
          <p14:tracePt t="2518" x="5308600" y="1936750"/>
          <p14:tracePt t="2522" x="5253038" y="1912938"/>
          <p14:tracePt t="2526" x="5197475" y="1889125"/>
          <p14:tracePt t="2532" x="5159375" y="1873250"/>
          <p14:tracePt t="2533" x="5143500" y="1865313"/>
          <p14:tracePt t="2537" x="5135563" y="1858963"/>
          <p14:tracePt t="2542" x="5135563" y="1851025"/>
          <p14:tracePt t="2571" x="5135563" y="1843088"/>
          <p14:tracePt t="2579" x="5135563" y="1835150"/>
          <p14:tracePt t="2583" x="5159375" y="1803400"/>
          <p14:tracePt t="2588" x="5181600" y="1795463"/>
          <p14:tracePt t="2592" x="5221288" y="1779588"/>
          <p14:tracePt t="2595" x="5253038" y="1771650"/>
          <p14:tracePt t="2600" x="5308600" y="1747838"/>
          <p14:tracePt t="2604" x="5364163" y="1724025"/>
          <p14:tracePt t="2608" x="5418138" y="1708150"/>
          <p14:tracePt t="2612" x="5465763" y="1692275"/>
          <p14:tracePt t="2617" x="5537200" y="1668463"/>
          <p14:tracePt t="2620" x="5584825" y="1662113"/>
          <p14:tracePt t="2625" x="5638800" y="1662113"/>
          <p14:tracePt t="2627" x="5702300" y="1654175"/>
          <p14:tracePt t="2631" x="5765800" y="1654175"/>
          <p14:tracePt t="2635" x="5811838" y="1654175"/>
          <p14:tracePt t="2639" x="5859463" y="1654175"/>
          <p14:tracePt t="2644" x="5891213" y="1654175"/>
          <p14:tracePt t="2648" x="5907088" y="1654175"/>
          <p14:tracePt t="2652" x="5930900" y="1654175"/>
          <p14:tracePt t="2655" x="5954713" y="1654175"/>
          <p14:tracePt t="2660" x="5962650" y="1654175"/>
          <p14:tracePt t="2663" x="5986463" y="1668463"/>
          <p14:tracePt t="2668" x="5994400" y="1668463"/>
          <p14:tracePt t="2672" x="6008688" y="1684338"/>
          <p14:tracePt t="2675" x="6016625" y="1692275"/>
          <p14:tracePt t="2684" x="6040438" y="1700213"/>
          <p14:tracePt t="2687" x="6048375" y="1708150"/>
          <p14:tracePt t="2692" x="6056313" y="1716088"/>
          <p14:tracePt t="2697" x="6064250" y="1724025"/>
          <p14:tracePt t="2699" x="6080125" y="1731963"/>
          <p14:tracePt t="2704" x="6088063" y="1739900"/>
          <p14:tracePt t="2709" x="6088063" y="1747838"/>
          <p14:tracePt t="2711" x="6096000" y="1747838"/>
          <p14:tracePt t="2716" x="6111875" y="1763713"/>
          <p14:tracePt t="2721" x="6119813" y="1771650"/>
          <p14:tracePt t="2724" x="6127750" y="1779588"/>
          <p14:tracePt t="2728" x="6127750" y="1787525"/>
          <p14:tracePt t="2732" x="6135688" y="1795463"/>
          <p14:tracePt t="2736" x="6143625" y="1803400"/>
          <p14:tracePt t="2745" x="6151563" y="1827213"/>
          <p14:tracePt t="2748" x="6159500" y="1835150"/>
          <p14:tracePt t="2752" x="6175375" y="1858963"/>
          <p14:tracePt t="2757" x="6183313" y="1865313"/>
          <p14:tracePt t="2761" x="6205538" y="1889125"/>
          <p14:tracePt t="2764" x="6221413" y="1897063"/>
          <p14:tracePt t="2767" x="6253163" y="1912938"/>
          <p14:tracePt t="2772" x="6253163" y="1920875"/>
          <p14:tracePt t="2776" x="6276975" y="1928813"/>
          <p14:tracePt t="2782" x="6332538" y="1960563"/>
          <p14:tracePt t="2785" x="6348413" y="1968500"/>
          <p14:tracePt t="2790" x="6372225" y="1976438"/>
          <p14:tracePt t="2794" x="6380163" y="1976438"/>
          <p14:tracePt t="2798" x="6396038" y="1984375"/>
          <p14:tracePt t="2803" x="6402388" y="1984375"/>
          <p14:tracePt t="2807" x="6410325" y="1984375"/>
          <p14:tracePt t="2811" x="6418263" y="1984375"/>
          <p14:tracePt t="2823" x="6426200" y="1984375"/>
          <p14:tracePt t="2826" x="6426200" y="1992313"/>
          <p14:tracePt t="2883" x="6434138" y="1992313"/>
          <p14:tracePt t="2896" x="6457950" y="1992313"/>
          <p14:tracePt t="2899" x="6473825" y="2008188"/>
          <p14:tracePt t="2901" x="6481763" y="2008188"/>
          <p14:tracePt t="2905" x="6489700" y="2008188"/>
          <p14:tracePt t="2909" x="6497638" y="2016125"/>
          <p14:tracePt t="2913" x="6505575" y="2016125"/>
          <p14:tracePt t="2923" x="6521450" y="2024063"/>
          <p14:tracePt t="2930" x="6529388" y="2032000"/>
          <p14:tracePt t="2934" x="6537325" y="2032000"/>
          <p14:tracePt t="2939" x="6545263" y="2039938"/>
          <p14:tracePt t="2942" x="6545263" y="2047875"/>
          <p14:tracePt t="2947" x="6561138" y="2047875"/>
          <p14:tracePt t="2950" x="6561138" y="2055813"/>
          <p14:tracePt t="2954" x="6569075" y="2062163"/>
          <p14:tracePt t="2959" x="6577013" y="2062163"/>
          <p14:tracePt t="2966" x="6592888" y="2078038"/>
          <p14:tracePt t="2971" x="6600825" y="2078038"/>
          <p14:tracePt t="2975" x="6607175" y="2085975"/>
          <p14:tracePt t="2978" x="6607175" y="2093913"/>
          <p14:tracePt t="2980" x="6615113" y="2093913"/>
          <p14:tracePt t="2989" x="6623050" y="2101850"/>
          <p14:tracePt t="2992" x="6630988" y="2109788"/>
          <p14:tracePt t="3000" x="6638925" y="2109788"/>
          <p14:tracePt t="3012" x="6646863" y="2109788"/>
          <p14:tracePt t="3021" x="6654800" y="2117725"/>
          <p14:tracePt t="3024" x="6654800" y="2125663"/>
          <p14:tracePt t="3037" x="6662738" y="2133600"/>
          <p14:tracePt t="3040" x="6670675" y="2141538"/>
          <p14:tracePt t="3048" x="6678613" y="2141538"/>
          <p14:tracePt t="3053" x="6686550" y="2149475"/>
          <p14:tracePt t="3061" x="6694488" y="2157413"/>
          <p14:tracePt t="3063" x="6702425" y="2157413"/>
          <p14:tracePt t="3073" x="6702425" y="2165350"/>
          <p14:tracePt t="3093" x="6702425" y="2173288"/>
          <p14:tracePt t="3097" x="6710363" y="2181225"/>
          <p14:tracePt t="3124" x="6710363" y="2189163"/>
          <p14:tracePt t="3132" x="6710363" y="2197100"/>
          <p14:tracePt t="3320" x="6710363" y="2189163"/>
          <p14:tracePt t="3324" x="6710363" y="2165350"/>
          <p14:tracePt t="3328" x="6710363" y="2149475"/>
          <p14:tracePt t="3331" x="6710363" y="2117725"/>
          <p14:tracePt t="3334" x="6710363" y="2085975"/>
          <p14:tracePt t="3339" x="6710363" y="2047875"/>
          <p14:tracePt t="3343" x="6710363" y="2000250"/>
          <p14:tracePt t="3346" x="6710363" y="1952625"/>
          <p14:tracePt t="3351" x="6710363" y="1905000"/>
          <p14:tracePt t="3354" x="6710363" y="1858963"/>
          <p14:tracePt t="3358" x="6710363" y="1811338"/>
          <p14:tracePt t="3362" x="6710363" y="1763713"/>
          <p14:tracePt t="3367" x="6710363" y="1724025"/>
          <p14:tracePt t="3371" x="6710363" y="1684338"/>
          <p14:tracePt t="3376" x="6710363" y="1662113"/>
          <p14:tracePt t="3380" x="6710363" y="1646238"/>
          <p14:tracePt t="3384" x="6710363" y="1630363"/>
          <p14:tracePt t="3388" x="6710363" y="1622425"/>
          <p14:tracePt t="3393" x="6710363" y="1614488"/>
          <p14:tracePt t="3395" x="6710363" y="1606550"/>
          <p14:tracePt t="3400" x="6710363" y="1598613"/>
          <p14:tracePt t="3420" x="6710363" y="1582738"/>
          <p14:tracePt t="3578" x="6694488" y="1598613"/>
          <p14:tracePt t="3583" x="6686550" y="1614488"/>
          <p14:tracePt t="3587" x="6678613" y="1614488"/>
          <p14:tracePt t="3591" x="6662738" y="1630363"/>
          <p14:tracePt t="3596" x="6662738" y="1638300"/>
          <p14:tracePt t="3598" x="6646863" y="1654175"/>
          <p14:tracePt t="3601" x="6646863" y="1662113"/>
          <p14:tracePt t="3605" x="6646863" y="1684338"/>
          <p14:tracePt t="3611" x="6638925" y="1692275"/>
          <p14:tracePt t="3614" x="6630988" y="1700213"/>
          <p14:tracePt t="3619" x="6623050" y="1700213"/>
          <p14:tracePt t="3627" x="6623050" y="1708150"/>
          <p14:tracePt t="3720" x="6623050" y="1700213"/>
          <p14:tracePt t="3724" x="6623050" y="1692275"/>
          <p14:tracePt t="3728" x="6623050" y="1684338"/>
          <p14:tracePt t="3732" x="6623050" y="1676400"/>
          <p14:tracePt t="3734" x="6623050" y="1668463"/>
          <p14:tracePt t="3738" x="6623050" y="1662113"/>
          <p14:tracePt t="3743" x="6623050" y="1654175"/>
          <p14:tracePt t="3746" x="6623050" y="1646238"/>
          <p14:tracePt t="3751" x="6623050" y="1638300"/>
          <p14:tracePt t="3753" x="6623050" y="1630363"/>
          <p14:tracePt t="3759" x="6623050" y="1622425"/>
          <p14:tracePt t="3762" x="6623050" y="1614488"/>
          <p14:tracePt t="3768" x="6630988" y="1614488"/>
          <p14:tracePt t="3780" x="6630988" y="1606550"/>
          <p14:tracePt t="3789" x="6638925" y="1598613"/>
          <p14:tracePt t="3816" x="6638925" y="1590675"/>
          <p14:tracePt t="3821" x="6638925" y="1582738"/>
          <p14:tracePt t="3853" x="6646863" y="1582738"/>
          <p14:tracePt t="3862" x="6654800" y="1582738"/>
          <p14:tracePt t="3866" x="6662738" y="1582738"/>
          <p14:tracePt t="3869" x="6670675" y="1590675"/>
          <p14:tracePt t="3872" x="6686550" y="1606550"/>
          <p14:tracePt t="3878" x="6702425" y="1646238"/>
          <p14:tracePt t="3885" x="6718300" y="1684338"/>
          <p14:tracePt t="3888" x="6742113" y="1708150"/>
          <p14:tracePt t="3894" x="6757988" y="1747838"/>
          <p14:tracePt t="3895" x="6765925" y="1763713"/>
          <p14:tracePt t="3899" x="6773863" y="1779588"/>
          <p14:tracePt t="3903" x="6789738" y="1803400"/>
          <p14:tracePt t="3907" x="6797675" y="1811338"/>
          <p14:tracePt t="3915" x="6811963" y="1827213"/>
          <p14:tracePt t="3920" x="6819900" y="1835150"/>
          <p14:tracePt t="3933" x="6827838" y="1835150"/>
          <p14:tracePt t="4207" x="6835775" y="1835150"/>
          <p14:tracePt t="4212" x="6843713" y="1835150"/>
          <p14:tracePt t="4217" x="6851650" y="1835150"/>
          <p14:tracePt t="4221" x="6867525" y="1835150"/>
          <p14:tracePt t="4225" x="6875463" y="1835150"/>
          <p14:tracePt t="4228" x="6891338" y="1835150"/>
          <p14:tracePt t="4232" x="6907213" y="1835150"/>
          <p14:tracePt t="4241" x="6931025" y="1835150"/>
          <p14:tracePt t="4245" x="6962775" y="1835150"/>
          <p14:tracePt t="4248" x="6970713" y="1835150"/>
          <p14:tracePt t="4253" x="7002463" y="1835150"/>
          <p14:tracePt t="4256" x="7016750" y="1835150"/>
          <p14:tracePt t="4260" x="7040563" y="1835150"/>
          <p14:tracePt t="4263" x="7064375" y="1835150"/>
          <p14:tracePt t="4269" x="7080250" y="1835150"/>
          <p14:tracePt t="4271" x="7207250" y="1851025"/>
          <p14:tracePt t="4275" x="7300913" y="1858963"/>
          <p14:tracePt t="4280" x="7412038" y="1881188"/>
          <p14:tracePt t="4284" x="7529513" y="1905000"/>
          <p14:tracePt t="4287" x="7639050" y="1920875"/>
          <p14:tracePt t="4293" x="7750175" y="1944688"/>
          <p14:tracePt t="4297" x="7859713" y="1968500"/>
          <p14:tracePt t="4300" x="7978775" y="1984375"/>
          <p14:tracePt t="4303" x="8088313" y="2008188"/>
          <p14:tracePt t="4309" x="8183563" y="2032000"/>
          <p14:tracePt t="4312" x="8285163" y="2055813"/>
          <p14:tracePt t="4316" x="8396288" y="2070100"/>
          <p14:tracePt t="4320" x="8489950" y="2078038"/>
          <p14:tracePt t="4324" x="8601075" y="2093913"/>
          <p14:tracePt t="4328" x="8702675" y="2109788"/>
          <p14:tracePt t="4331" x="8813800" y="2133600"/>
          <p14:tracePt t="4336" x="8923338" y="2141538"/>
          <p14:tracePt t="4341" x="9018588" y="2157413"/>
          <p14:tracePt t="4345" x="9136063" y="2165350"/>
          <p14:tracePt t="4348" x="9261475" y="2181225"/>
          <p14:tracePt t="4353" x="9372600" y="2205038"/>
          <p14:tracePt t="4357" x="9513888" y="2220913"/>
          <p14:tracePt t="4362" x="9782175" y="2259013"/>
          <p14:tracePt t="4366" x="9931400" y="2282825"/>
          <p14:tracePt t="4371" x="10058400" y="2298700"/>
          <p14:tracePt t="4374" x="10199688" y="2322513"/>
          <p14:tracePt t="4379" x="10325100" y="2338388"/>
          <p14:tracePt t="4382" x="10436225" y="2362200"/>
          <p14:tracePt t="4387" x="10537825" y="2370138"/>
          <p14:tracePt t="4391" x="10617200" y="2386013"/>
          <p14:tracePt t="4395" x="10694988" y="2393950"/>
          <p14:tracePt t="4398" x="10766425" y="2409825"/>
          <p14:tracePt t="4401" x="10829925" y="2417763"/>
          <p14:tracePt t="4406" x="10891838" y="2433638"/>
          <p14:tracePt t="4410" x="10947400" y="2441575"/>
          <p14:tracePt t="4414" x="11010900" y="2449513"/>
          <p14:tracePt t="4419" x="11066463" y="2449513"/>
          <p14:tracePt t="4423" x="11128375" y="2463800"/>
          <p14:tracePt t="4426" x="11191875" y="2471738"/>
          <p14:tracePt t="4430" x="11263313" y="2479675"/>
          <p14:tracePt t="4434" x="11309350" y="2479675"/>
          <p14:tracePt t="4438" x="11356975" y="2495550"/>
          <p14:tracePt t="4442" x="11388725" y="2495550"/>
          <p14:tracePt t="4445" x="11404600" y="2495550"/>
          <p14:tracePt t="4450" x="11428413" y="2503488"/>
          <p14:tracePt t="4454" x="11436350" y="2503488"/>
          <p14:tracePt t="4459" x="11444288" y="2503488"/>
          <p14:tracePt t="4467" x="11452225" y="2503488"/>
          <p14:tracePt t="4471" x="11460163" y="2503488"/>
          <p14:tracePt t="4475" x="11468100" y="2503488"/>
          <p14:tracePt t="4477" x="11476038" y="2511425"/>
          <p14:tracePt t="4481" x="11482388" y="2511425"/>
          <p14:tracePt t="4486" x="11490325" y="2511425"/>
          <p14:tracePt t="4489" x="11490325" y="2519363"/>
          <p14:tracePt t="4494" x="11498263" y="2519363"/>
          <p14:tracePt t="4497" x="11514138" y="2527300"/>
          <p14:tracePt t="4501" x="11522075" y="2527300"/>
          <p14:tracePt t="4505" x="11530013" y="2527300"/>
          <p14:tracePt t="4509" x="11545888" y="2527300"/>
          <p14:tracePt t="4513" x="11561763" y="2535238"/>
          <p14:tracePt t="4517" x="11585575" y="2551113"/>
          <p14:tracePt t="4521" x="11593513" y="2551113"/>
          <p14:tracePt t="4525" x="11617325" y="2559050"/>
          <p14:tracePt t="4529" x="11641138" y="2574925"/>
          <p14:tracePt t="4533" x="11672888" y="2590800"/>
          <p14:tracePt t="4538" x="11742738" y="2614613"/>
          <p14:tracePt t="4541" x="11814175" y="2638425"/>
          <p14:tracePt t="4545" x="11877675" y="2660650"/>
          <p14:tracePt t="4549" x="11947525" y="2692400"/>
          <p14:tracePt t="4553" x="12050713" y="273208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2A69C7-9CBB-401B-96D5-A43859420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331"/>
            <a:ext cx="12192000" cy="645133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634AB10-6A84-4521-A6CD-C8A54FEEF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5"/>
    </mc:Choice>
    <mc:Fallback>
      <p:transition spd="slow" advTm="6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" x="11649075" y="3362325"/>
          <p14:tracePt t="608" x="11380788" y="3378200"/>
          <p14:tracePt t="612" x="11104563" y="3409950"/>
          <p14:tracePt t="617" x="10806113" y="3448050"/>
          <p14:tracePt t="623" x="10223500" y="3519488"/>
          <p14:tracePt t="629" x="9859963" y="3551238"/>
          <p14:tracePt t="631" x="9490075" y="3614738"/>
          <p14:tracePt t="635" x="9144000" y="3668713"/>
          <p14:tracePt t="639" x="8774113" y="3732213"/>
          <p14:tracePt t="644" x="8404225" y="3787775"/>
          <p14:tracePt t="651" x="7789863" y="3873500"/>
          <p14:tracePt t="654" x="7545388" y="3913188"/>
          <p14:tracePt t="658" x="7300913" y="3944938"/>
          <p14:tracePt t="663" x="7119938" y="3968750"/>
          <p14:tracePt t="667" x="6994525" y="3992563"/>
          <p14:tracePt t="672" x="6883400" y="4022725"/>
          <p14:tracePt t="676" x="6773863" y="4030663"/>
          <p14:tracePt t="680" x="6670675" y="4046538"/>
          <p14:tracePt t="683" x="6592888" y="4046538"/>
          <p14:tracePt t="686" x="6569075" y="4046538"/>
          <p14:tracePt t="690" x="6561138" y="4046538"/>
          <p14:tracePt t="694" x="6553200" y="4046538"/>
          <p14:tracePt t="699" x="6545263" y="4046538"/>
          <p14:tracePt t="922" x="6553200" y="4038600"/>
          <p14:tracePt t="926" x="6561138" y="4030663"/>
          <p14:tracePt t="930" x="6569075" y="4022725"/>
          <p14:tracePt t="934" x="6577013" y="4016375"/>
          <p14:tracePt t="942" x="6577013" y="4000500"/>
          <p14:tracePt t="946" x="6584950" y="3984625"/>
          <p14:tracePt t="949" x="6592888" y="3968750"/>
          <p14:tracePt t="952" x="6592888" y="3952875"/>
          <p14:tracePt t="956" x="6607175" y="3921125"/>
          <p14:tracePt t="961" x="6615113" y="3905250"/>
          <p14:tracePt t="964" x="6623050" y="3881438"/>
          <p14:tracePt t="969" x="6630988" y="3865563"/>
          <p14:tracePt t="974" x="6646863" y="3841750"/>
          <p14:tracePt t="977" x="6670675" y="3811588"/>
          <p14:tracePt t="981" x="6702425" y="3740150"/>
          <p14:tracePt t="984" x="6734175" y="3652838"/>
          <p14:tracePt t="989" x="6773863" y="3582988"/>
          <p14:tracePt t="993" x="6819900" y="3511550"/>
          <p14:tracePt t="998" x="6875463" y="3440113"/>
          <p14:tracePt t="1001" x="6923088" y="3386138"/>
          <p14:tracePt t="1005" x="6970713" y="3330575"/>
          <p14:tracePt t="1008" x="7016750" y="3267075"/>
          <p14:tracePt t="1012" x="7072313" y="3197225"/>
          <p14:tracePt t="1016" x="7119938" y="3141663"/>
          <p14:tracePt t="1018" x="7167563" y="3094038"/>
          <p14:tracePt t="1022" x="7207250" y="3054350"/>
          <p14:tracePt t="1027" x="7237413" y="3000375"/>
          <p14:tracePt t="1031" x="7269163" y="2976563"/>
          <p14:tracePt t="1035" x="7277100" y="2960688"/>
          <p14:tracePt t="1039" x="7300913" y="2936875"/>
          <p14:tracePt t="1043" x="7308850" y="2928938"/>
          <p14:tracePt t="1048" x="7324725" y="2921000"/>
          <p14:tracePt t="1050" x="7332663" y="2913063"/>
          <p14:tracePt t="1059" x="7340600" y="2913063"/>
          <p14:tracePt t="1062" x="7340600" y="2905125"/>
          <p14:tracePt t="1066" x="7356475" y="2897188"/>
          <p14:tracePt t="1076" x="7364413" y="2897188"/>
          <p14:tracePt t="1080" x="7372350" y="2889250"/>
          <p14:tracePt t="3103" x="7418388" y="2881313"/>
          <p14:tracePt t="3108" x="7442200" y="2881313"/>
          <p14:tracePt t="3112" x="7458075" y="2881313"/>
          <p14:tracePt t="3116" x="7481888" y="2881313"/>
          <p14:tracePt t="3120" x="7521575" y="2881313"/>
          <p14:tracePt t="3124" x="7545388" y="2881313"/>
          <p14:tracePt t="3128" x="7569200" y="2881313"/>
          <p14:tracePt t="3131" x="7600950" y="2881313"/>
          <p14:tracePt t="3135" x="7646988" y="2881313"/>
          <p14:tracePt t="3139" x="7694613" y="2897188"/>
          <p14:tracePt t="3144" x="7766050" y="2905125"/>
          <p14:tracePt t="3147" x="7813675" y="2913063"/>
          <p14:tracePt t="3151" x="7875588" y="2928938"/>
          <p14:tracePt t="3156" x="7931150" y="2936875"/>
          <p14:tracePt t="3159" x="7978775" y="2936875"/>
          <p14:tracePt t="3164" x="8048625" y="2944813"/>
          <p14:tracePt t="3166" x="8096250" y="2944813"/>
          <p14:tracePt t="3172" x="8159750" y="2960688"/>
          <p14:tracePt t="3176" x="8215313" y="2968625"/>
          <p14:tracePt t="3180" x="8261350" y="2976563"/>
          <p14:tracePt t="3183" x="8301038" y="2976563"/>
          <p14:tracePt t="3186" x="8332788" y="2992438"/>
          <p14:tracePt t="3192" x="8396288" y="3000375"/>
          <p14:tracePt t="3197" x="8404225" y="3000375"/>
          <p14:tracePt t="3201" x="8412163" y="3000375"/>
          <p14:tracePt t="3210" x="8420100" y="3000375"/>
          <p14:tracePt t="3226" x="8428038" y="3000375"/>
          <p14:tracePt t="3237" x="8442325" y="3016250"/>
          <p14:tracePt t="3281" x="8450263" y="3016250"/>
          <p14:tracePt t="4278" x="8450263" y="3046413"/>
          <p14:tracePt t="4282" x="8474075" y="3094038"/>
          <p14:tracePt t="4286" x="8482013" y="3157538"/>
          <p14:tracePt t="4289" x="8489950" y="3228975"/>
          <p14:tracePt t="4293" x="8489950" y="3306763"/>
          <p14:tracePt t="4297" x="8505825" y="3386138"/>
          <p14:tracePt t="4301" x="8513763" y="3479800"/>
          <p14:tracePt t="4305" x="8529638" y="3582988"/>
          <p14:tracePt t="4309" x="8529638" y="3692525"/>
          <p14:tracePt t="4314" x="8529638" y="3803650"/>
          <p14:tracePt t="4316" x="8529638" y="3913188"/>
          <p14:tracePt t="4321" x="8529638" y="4008438"/>
          <p14:tracePt t="4324" x="8529638" y="4102100"/>
          <p14:tracePt t="4328" x="8529638" y="4197350"/>
          <p14:tracePt t="4333" x="8529638" y="4275138"/>
          <p14:tracePt t="4337" x="8529638" y="4354513"/>
          <p14:tracePt t="4341" x="8529638" y="4416425"/>
          <p14:tracePt t="4345" x="8529638" y="4479925"/>
          <p14:tracePt t="4349" x="8529638" y="4543425"/>
          <p14:tracePt t="4352" x="8529638" y="4598988"/>
          <p14:tracePt t="4357" x="8529638" y="4645025"/>
          <p14:tracePt t="4360" x="8529638" y="4676775"/>
          <p14:tracePt t="4365" x="8529638" y="4700588"/>
          <p14:tracePt t="4369" x="8529638" y="4716463"/>
          <p14:tracePt t="4373" x="8529638" y="4748213"/>
          <p14:tracePt t="4379" x="8521700" y="4787900"/>
          <p14:tracePt t="4384" x="8521700" y="4802188"/>
          <p14:tracePt t="4386" x="8521700" y="4818063"/>
          <p14:tracePt t="4390" x="8513763" y="4833938"/>
          <p14:tracePt t="4394" x="8513763" y="4849813"/>
          <p14:tracePt t="4408" x="8513763" y="4865688"/>
          <p14:tracePt t="4412" x="8513763" y="4873625"/>
          <p14:tracePt t="4416" x="8513763" y="4881563"/>
          <p14:tracePt t="4419" x="8513763" y="4889500"/>
          <p14:tracePt t="4424" x="8513763" y="4897438"/>
          <p14:tracePt t="4431" x="8513763" y="4905375"/>
          <p14:tracePt t="4440" x="8513763" y="4913313"/>
          <p14:tracePt t="4444" x="8513763" y="4921250"/>
          <p14:tracePt t="4447" x="8513763" y="4929188"/>
          <p14:tracePt t="4452" x="8513763" y="4937125"/>
          <p14:tracePt t="4454" x="8513763" y="4945063"/>
          <p14:tracePt t="4458" x="8513763" y="4953000"/>
          <p14:tracePt t="4463" x="8513763" y="4960938"/>
          <p14:tracePt t="4467" x="8513763" y="4968875"/>
          <p14:tracePt t="4471" x="8513763" y="4976813"/>
          <p14:tracePt t="4475" x="8513763" y="4992688"/>
          <p14:tracePt t="4478" x="8513763" y="4999038"/>
          <p14:tracePt t="4484" x="8513763" y="5022850"/>
          <p14:tracePt t="4487" x="8513763" y="5038725"/>
          <p14:tracePt t="4492" x="8513763" y="5062538"/>
          <p14:tracePt t="4494" x="8513763" y="5086350"/>
          <p14:tracePt t="4499" x="8513763" y="5102225"/>
          <p14:tracePt t="4504" x="8513763" y="5126038"/>
          <p14:tracePt t="4508" x="8497888" y="5195888"/>
          <p14:tracePt t="4511" x="8489950" y="5267325"/>
          <p14:tracePt t="4515" x="8482013" y="5330825"/>
          <p14:tracePt t="4519" x="8458200" y="5400675"/>
          <p14:tracePt t="4524" x="8442325" y="5464175"/>
          <p14:tracePt t="4528" x="8420100" y="5495925"/>
          <p14:tracePt t="4530" x="8412163" y="5511800"/>
          <p14:tracePt t="4535" x="8404225" y="5535613"/>
          <p14:tracePt t="4540" x="8388350" y="5551488"/>
          <p14:tracePt t="4544" x="8364538" y="5583238"/>
          <p14:tracePt t="4547" x="8348663" y="5589588"/>
          <p14:tracePt t="4552" x="8340725" y="5613400"/>
          <p14:tracePt t="4556" x="8332788" y="5621338"/>
          <p14:tracePt t="4559" x="8332788" y="5629275"/>
          <p14:tracePt t="4568" x="8316913" y="5637213"/>
          <p14:tracePt t="4576" x="8308975" y="5645150"/>
          <p14:tracePt t="4581" x="8308975" y="5653088"/>
          <p14:tracePt t="4597" x="8301038" y="5653088"/>
          <p14:tracePt t="4602" x="8301038" y="5668963"/>
          <p14:tracePt t="4613" x="8301038" y="5676900"/>
          <p14:tracePt t="4618" x="8301038" y="5684838"/>
          <p14:tracePt t="4626" x="8301038" y="5692775"/>
          <p14:tracePt t="4634" x="8301038" y="5700713"/>
          <p14:tracePt t="4638" x="8301038" y="5716588"/>
          <p14:tracePt t="4642" x="8301038" y="5724525"/>
          <p14:tracePt t="4645" x="8293100" y="5732463"/>
          <p14:tracePt t="4654" x="8293100" y="5748338"/>
          <p14:tracePt t="4657" x="8285163" y="5748338"/>
          <p14:tracePt t="4662" x="8277225" y="5764213"/>
          <p14:tracePt t="4665" x="8269288" y="5772150"/>
          <p14:tracePt t="4669" x="8269288" y="5780088"/>
          <p14:tracePt t="4674" x="8269288" y="5786438"/>
          <p14:tracePt t="4678" x="8261350" y="5802313"/>
          <p14:tracePt t="4682" x="8253413" y="5818188"/>
          <p14:tracePt t="4685" x="8245475" y="5834063"/>
          <p14:tracePt t="4689" x="8237538" y="5842000"/>
          <p14:tracePt t="4694" x="8237538" y="5849938"/>
          <p14:tracePt t="4697" x="8237538" y="5857875"/>
          <p14:tracePt t="4701" x="8223250" y="5873750"/>
          <p14:tracePt t="4706" x="8215313" y="5881688"/>
          <p14:tracePt t="4709" x="8215313" y="5897563"/>
          <p14:tracePt t="4714" x="8207375" y="5905500"/>
          <p14:tracePt t="4716" x="8199438" y="5921375"/>
          <p14:tracePt t="4722" x="8199438" y="5929313"/>
          <p14:tracePt t="4726" x="8183563" y="5937250"/>
          <p14:tracePt t="4731" x="8175625" y="5945188"/>
          <p14:tracePt t="4733" x="8175625" y="5953125"/>
          <p14:tracePt t="4736" x="8167688" y="5961063"/>
          <p14:tracePt t="4742" x="8159750" y="5961063"/>
          <p14:tracePt t="4745" x="8135938" y="5976938"/>
          <p14:tracePt t="4750" x="8128000" y="5976938"/>
          <p14:tracePt t="4753" x="8104188" y="5983288"/>
          <p14:tracePt t="4757" x="8088313" y="5983288"/>
          <p14:tracePt t="4761" x="8072438" y="5991225"/>
          <p14:tracePt t="4766" x="8056563" y="5999163"/>
          <p14:tracePt t="4770" x="8040688" y="5999163"/>
          <p14:tracePt t="4775" x="8002588" y="6007100"/>
          <p14:tracePt t="4778" x="7978775" y="6007100"/>
          <p14:tracePt t="4783" x="7962900" y="6007100"/>
          <p14:tracePt t="4787" x="7891463" y="6007100"/>
          <p14:tracePt t="4790" x="7835900" y="6007100"/>
          <p14:tracePt t="4794" x="7773988" y="6007100"/>
          <p14:tracePt t="4798" x="7726363" y="6007100"/>
          <p14:tracePt t="4803" x="7662863" y="6007100"/>
          <p14:tracePt t="4806" x="7600950" y="6007100"/>
          <p14:tracePt t="4810" x="7513638" y="5983288"/>
          <p14:tracePt t="4814" x="7442200" y="5961063"/>
          <p14:tracePt t="4819" x="7364413" y="5945188"/>
          <p14:tracePt t="4822" x="7285038" y="5921375"/>
          <p14:tracePt t="4827" x="7199313" y="5897563"/>
          <p14:tracePt t="4832" x="7127875" y="5873750"/>
          <p14:tracePt t="4835" x="7064375" y="5857875"/>
          <p14:tracePt t="4839" x="6994525" y="5834063"/>
          <p14:tracePt t="4843" x="6938963" y="5810250"/>
          <p14:tracePt t="4849" x="6875463" y="5786438"/>
          <p14:tracePt t="4850" x="6819900" y="5780088"/>
          <p14:tracePt t="4855" x="6750050" y="5756275"/>
          <p14:tracePt t="4860" x="6702425" y="5732463"/>
          <p14:tracePt t="4868" x="6592888" y="5676900"/>
          <p14:tracePt t="4870" x="6553200" y="5661025"/>
          <p14:tracePt t="4874" x="6513513" y="5629275"/>
          <p14:tracePt t="4878" x="6481763" y="5597525"/>
          <p14:tracePt t="4882" x="6465888" y="5583238"/>
          <p14:tracePt t="4886" x="6442075" y="5559425"/>
          <p14:tracePt t="4891" x="6434138" y="5551488"/>
          <p14:tracePt t="4896" x="6426200" y="5543550"/>
          <p14:tracePt t="4899" x="6418263" y="5527675"/>
          <p14:tracePt t="4904" x="6418263" y="5511800"/>
          <p14:tracePt t="4908" x="6410325" y="5495925"/>
          <p14:tracePt t="4911" x="6402388" y="5472113"/>
          <p14:tracePt t="4915" x="6396038" y="5448300"/>
          <p14:tracePt t="4919" x="6396038" y="5432425"/>
          <p14:tracePt t="4923" x="6396038" y="5408613"/>
          <p14:tracePt t="4927" x="6396038" y="5392738"/>
          <p14:tracePt t="4931" x="6396038" y="5291138"/>
          <p14:tracePt t="4936" x="6396038" y="5195888"/>
          <p14:tracePt t="4939" x="6396038" y="5118100"/>
          <p14:tracePt t="4943" x="6396038" y="5038725"/>
          <p14:tracePt t="4947" x="6396038" y="4960938"/>
          <p14:tracePt t="4952" x="6396038" y="4865688"/>
          <p14:tracePt t="4955" x="6396038" y="4787900"/>
          <p14:tracePt t="4959" x="6418263" y="4700588"/>
          <p14:tracePt t="4963" x="6442075" y="4613275"/>
          <p14:tracePt t="4969" x="6481763" y="4479925"/>
          <p14:tracePt t="4974" x="6489700" y="4432300"/>
          <p14:tracePt t="4978" x="6513513" y="4378325"/>
          <p14:tracePt t="4981" x="6529388" y="4338638"/>
          <p14:tracePt t="4985" x="6553200" y="4283075"/>
          <p14:tracePt t="4990" x="6569075" y="4243388"/>
          <p14:tracePt t="4994" x="6584950" y="4219575"/>
          <p14:tracePt t="4997" x="6600825" y="4205288"/>
          <p14:tracePt t="5001" x="6615113" y="4181475"/>
          <p14:tracePt t="5006" x="6638925" y="4149725"/>
          <p14:tracePt t="5009" x="6654800" y="4125913"/>
          <p14:tracePt t="5015" x="6686550" y="4094163"/>
          <p14:tracePt t="5017" x="6702425" y="4078288"/>
          <p14:tracePt t="5021" x="6726238" y="4062413"/>
          <p14:tracePt t="5025" x="6757988" y="4046538"/>
          <p14:tracePt t="5029" x="6773863" y="4038600"/>
          <p14:tracePt t="5034" x="6797675" y="4030663"/>
          <p14:tracePt t="5037" x="6835775" y="4008438"/>
          <p14:tracePt t="5042" x="6875463" y="4000500"/>
          <p14:tracePt t="5044" x="6923088" y="3976688"/>
          <p14:tracePt t="5050" x="6978650" y="3968750"/>
          <p14:tracePt t="5054" x="7024688" y="3960813"/>
          <p14:tracePt t="5057" x="7088188" y="3960813"/>
          <p14:tracePt t="5061" x="7159625" y="3960813"/>
          <p14:tracePt t="5065" x="7207250" y="3960813"/>
          <p14:tracePt t="5069" x="7269163" y="3960813"/>
          <p14:tracePt t="5073" x="7332663" y="3960813"/>
          <p14:tracePt t="5078" x="7396163" y="3960813"/>
          <p14:tracePt t="5081" x="7473950" y="3960813"/>
          <p14:tracePt t="5086" x="7537450" y="3960813"/>
          <p14:tracePt t="5091" x="7623175" y="3960813"/>
          <p14:tracePt t="5093" x="7686675" y="3976688"/>
          <p14:tracePt t="5097" x="7758113" y="3984625"/>
          <p14:tracePt t="5102" x="7821613" y="4008438"/>
          <p14:tracePt t="5105" x="7891463" y="4038600"/>
          <p14:tracePt t="5109" x="7962900" y="4078288"/>
          <p14:tracePt t="5113" x="8048625" y="4110038"/>
          <p14:tracePt t="5117" x="8120063" y="4157663"/>
          <p14:tracePt t="5123" x="8191500" y="4205288"/>
          <p14:tracePt t="5126" x="8261350" y="4251325"/>
          <p14:tracePt t="5128" x="8332788" y="4298950"/>
          <p14:tracePt t="5134" x="8388350" y="4346575"/>
          <p14:tracePt t="5137" x="8442325" y="4394200"/>
          <p14:tracePt t="5142" x="8474075" y="4416425"/>
          <p14:tracePt t="5145" x="8489950" y="4440238"/>
          <p14:tracePt t="5150" x="8513763" y="4464050"/>
          <p14:tracePt t="5154" x="8521700" y="4479925"/>
          <p14:tracePt t="5157" x="8537575" y="4503738"/>
          <p14:tracePt t="5161" x="8561388" y="4535488"/>
          <p14:tracePt t="5165" x="8569325" y="4543425"/>
          <p14:tracePt t="5169" x="8577263" y="4567238"/>
          <p14:tracePt t="5171" x="8585200" y="4583113"/>
          <p14:tracePt t="5174" x="8601075" y="4605338"/>
          <p14:tracePt t="5179" x="8601075" y="4613275"/>
          <p14:tracePt t="5183" x="8609013" y="4637088"/>
          <p14:tracePt t="5187" x="8616950" y="4668838"/>
          <p14:tracePt t="5191" x="8624888" y="4708525"/>
          <p14:tracePt t="5196" x="8632825" y="4748213"/>
          <p14:tracePt t="5199" x="8639175" y="4779963"/>
          <p14:tracePt t="5204" x="8662988" y="4833938"/>
          <p14:tracePt t="5208" x="8670925" y="4873625"/>
          <p14:tracePt t="5211" x="8694738" y="4937125"/>
          <p14:tracePt t="5215" x="8694738" y="4968875"/>
          <p14:tracePt t="5220" x="8694738" y="4976813"/>
          <p14:tracePt t="5224" x="8702675" y="5014913"/>
          <p14:tracePt t="5232" x="8726488" y="5102225"/>
          <p14:tracePt t="5234" x="8734425" y="5133975"/>
          <p14:tracePt t="5243" x="8734425" y="5157788"/>
          <p14:tracePt t="5247" x="8734425" y="5195888"/>
          <p14:tracePt t="5250" x="8734425" y="5219700"/>
          <p14:tracePt t="5254" x="8734425" y="5235575"/>
          <p14:tracePt t="5258" x="8734425" y="5259388"/>
          <p14:tracePt t="5262" x="8734425" y="5283200"/>
          <p14:tracePt t="5266" x="8734425" y="5307013"/>
          <p14:tracePt t="5271" x="8734425" y="5338763"/>
          <p14:tracePt t="5276" x="8734425" y="5354638"/>
          <p14:tracePt t="5280" x="8734425" y="5386388"/>
          <p14:tracePt t="5284" x="8734425" y="5424488"/>
          <p14:tracePt t="5286" x="8734425" y="5472113"/>
          <p14:tracePt t="5292" x="8734425" y="5503863"/>
          <p14:tracePt t="5294" x="8734425" y="5551488"/>
          <p14:tracePt t="5299" x="8734425" y="5583238"/>
          <p14:tracePt t="5303" x="8734425" y="5621338"/>
          <p14:tracePt t="5308" x="8726488" y="5645150"/>
          <p14:tracePt t="5311" x="8718550" y="5661025"/>
          <p14:tracePt t="5315" x="8694738" y="5684838"/>
          <p14:tracePt t="5328" x="8678863" y="5700713"/>
          <p14:tracePt t="5332" x="8678863" y="5708650"/>
          <p14:tracePt t="5340" x="8670925" y="5716588"/>
          <p14:tracePt t="5347" x="8670925" y="5724525"/>
          <p14:tracePt t="5425" x="8670925" y="5732463"/>
          <p14:tracePt t="5482" x="8678863" y="5732463"/>
          <p14:tracePt t="5519" x="8686800" y="5732463"/>
          <p14:tracePt t="5529" x="8694738" y="5724525"/>
          <p14:tracePt t="5534" x="8702675" y="5716588"/>
          <p14:tracePt t="5537" x="8702675" y="5708650"/>
          <p14:tracePt t="5541" x="8702675" y="5700713"/>
          <p14:tracePt t="5545" x="8710613" y="5692775"/>
          <p14:tracePt t="5549" x="8718550" y="5676900"/>
          <p14:tracePt t="5553" x="8734425" y="5645150"/>
          <p14:tracePt t="5557" x="8758238" y="5621338"/>
          <p14:tracePt t="5563" x="8797925" y="5567363"/>
          <p14:tracePt t="5566" x="8859838" y="5511800"/>
          <p14:tracePt t="5570" x="8931275" y="5448300"/>
          <p14:tracePt t="5574" x="9034463" y="5386388"/>
          <p14:tracePt t="5578" x="9136063" y="5322888"/>
          <p14:tracePt t="5582" x="9245600" y="5259388"/>
          <p14:tracePt t="5587" x="9380538" y="5181600"/>
          <p14:tracePt t="5591" x="9529763" y="5094288"/>
          <p14:tracePt t="5594" x="9663113" y="5014913"/>
          <p14:tracePt t="5598" x="9813925" y="4937125"/>
          <p14:tracePt t="5602" x="9963150" y="4849813"/>
          <p14:tracePt t="5606" x="10136188" y="4779963"/>
          <p14:tracePt t="5610" x="10285413" y="4716463"/>
          <p14:tracePt t="5614" x="10452100" y="4645025"/>
          <p14:tracePt t="5618" x="10601325" y="4591050"/>
          <p14:tracePt t="5622" x="10742613" y="4519613"/>
          <p14:tracePt t="5626" x="10891838" y="4471988"/>
          <p14:tracePt t="5630" x="11034713" y="4402138"/>
          <p14:tracePt t="5634" x="11152188" y="4354513"/>
          <p14:tracePt t="5638" x="11271250" y="4298950"/>
          <p14:tracePt t="5642" x="11380788" y="4267200"/>
          <p14:tracePt t="5646" x="11482388" y="4213225"/>
          <p14:tracePt t="5650" x="11553825" y="4181475"/>
          <p14:tracePt t="5655" x="11625263" y="4141788"/>
          <p14:tracePt t="5660" x="11687175" y="4117975"/>
          <p14:tracePt t="5664" x="11710988" y="4117975"/>
          <p14:tracePt t="5667" x="11718925" y="4117975"/>
          <p14:tracePt t="5672" x="11742738" y="4117975"/>
          <p14:tracePt t="5676" x="11750675" y="4110038"/>
          <p14:tracePt t="5684" x="11758613" y="4102100"/>
          <p14:tracePt t="5756" x="11766550" y="4102100"/>
          <p14:tracePt t="5761" x="11774488" y="4102100"/>
          <p14:tracePt t="5766" x="11782425" y="4094163"/>
          <p14:tracePt t="5770" x="11790363" y="4094163"/>
          <p14:tracePt t="5774" x="11806238" y="4078288"/>
          <p14:tracePt t="5778" x="11814175" y="4070350"/>
          <p14:tracePt t="5782" x="11822113" y="4070350"/>
          <p14:tracePt t="5786" x="11830050" y="4062413"/>
          <p14:tracePt t="5790" x="11837988" y="4062413"/>
          <p14:tracePt t="5793" x="11845925" y="4062413"/>
          <p14:tracePt t="5797" x="11853863" y="4062413"/>
          <p14:tracePt t="5802" x="11861800" y="4054475"/>
          <p14:tracePt t="5810" x="11869738" y="4046538"/>
          <p14:tracePt t="5815" x="11877675" y="4038600"/>
          <p14:tracePt t="5826" x="11891963" y="4022725"/>
          <p14:tracePt t="5830" x="11899900" y="4016375"/>
          <p14:tracePt t="5833" x="11907838" y="4016375"/>
          <p14:tracePt t="5837" x="11915775" y="4008438"/>
          <p14:tracePt t="5842" x="11931650" y="4000500"/>
          <p14:tracePt t="5846" x="11939588" y="4000500"/>
          <p14:tracePt t="5849" x="11955463" y="3992563"/>
          <p14:tracePt t="5853" x="11955463" y="3984625"/>
          <p14:tracePt t="5857" x="11979275" y="3968750"/>
          <p14:tracePt t="5861" x="11987213" y="3960813"/>
          <p14:tracePt t="5865" x="12011025" y="3944938"/>
          <p14:tracePt t="5869" x="12034838" y="3944938"/>
          <p14:tracePt t="5874" x="12058650" y="3929063"/>
          <p14:tracePt t="5878" x="12082463" y="3913188"/>
          <p14:tracePt t="5881" x="12096750" y="3889375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67882F-0CCE-4F38-9D20-B294102A1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970"/>
            <a:ext cx="12192000" cy="658005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9D63BAA-AB95-4FBC-B627-02B776D78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4"/>
    </mc:Choice>
    <mc:Fallback>
      <p:transition spd="slow" advTm="3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9" x="12082463" y="3889375"/>
          <p14:tracePt t="660" x="12011025" y="3921125"/>
          <p14:tracePt t="664" x="11939588" y="3960813"/>
          <p14:tracePt t="668" x="11877675" y="3984625"/>
          <p14:tracePt t="672" x="11790363" y="4016375"/>
          <p14:tracePt t="676" x="11703050" y="4054475"/>
          <p14:tracePt t="680" x="11633200" y="4086225"/>
          <p14:tracePt t="684" x="11553825" y="4125913"/>
          <p14:tracePt t="689" x="11468100" y="4157663"/>
          <p14:tracePt t="692" x="11380788" y="4197350"/>
          <p14:tracePt t="696" x="11301413" y="4235450"/>
          <p14:tracePt t="700" x="11215688" y="4267200"/>
          <p14:tracePt t="705" x="11128375" y="4291013"/>
          <p14:tracePt t="709" x="11034713" y="4314825"/>
          <p14:tracePt t="714" x="10963275" y="4338638"/>
          <p14:tracePt t="719" x="10883900" y="4378325"/>
          <p14:tracePt t="721" x="10798175" y="4402138"/>
          <p14:tracePt t="727" x="10710863" y="4432300"/>
          <p14:tracePt t="728" x="10648950" y="4456113"/>
          <p14:tracePt t="733" x="10577513" y="4479925"/>
          <p14:tracePt t="737" x="10514013" y="4495800"/>
          <p14:tracePt t="742" x="10460038" y="4511675"/>
          <p14:tracePt t="746" x="10388600" y="4527550"/>
          <p14:tracePt t="749" x="10340975" y="4543425"/>
          <p14:tracePt t="754" x="10285413" y="4559300"/>
          <p14:tracePt t="756" x="10239375" y="4567238"/>
          <p14:tracePt t="759" x="10207625" y="4583113"/>
          <p14:tracePt t="762" x="10191750" y="4583113"/>
          <p14:tracePt t="767" x="10175875" y="4583113"/>
          <p14:tracePt t="776" x="10167938" y="4591050"/>
          <p14:tracePt t="779" x="10152063" y="4591050"/>
          <p14:tracePt t="784" x="10144125" y="4591050"/>
          <p14:tracePt t="788" x="10128250" y="4591050"/>
          <p14:tracePt t="792" x="10120313" y="4598988"/>
          <p14:tracePt t="796" x="10112375" y="4598988"/>
          <p14:tracePt t="799" x="10104438" y="4598988"/>
          <p14:tracePt t="804" x="10088563" y="4605338"/>
          <p14:tracePt t="809" x="10072688" y="4613275"/>
          <p14:tracePt t="811" x="10064750" y="4613275"/>
          <p14:tracePt t="815" x="10050463" y="4621213"/>
          <p14:tracePt t="820" x="10042525" y="4621213"/>
          <p14:tracePt t="823" x="10026650" y="4629150"/>
          <p14:tracePt t="827" x="10018713" y="4629150"/>
          <p14:tracePt t="831" x="10010775" y="4637088"/>
          <p14:tracePt t="836" x="10002838" y="4637088"/>
          <p14:tracePt t="840" x="9986963" y="4645025"/>
          <p14:tracePt t="844" x="9979025" y="4645025"/>
          <p14:tracePt t="847" x="9971088" y="4645025"/>
          <p14:tracePt t="852" x="9955213" y="4652963"/>
          <p14:tracePt t="856" x="9947275" y="4660900"/>
          <p14:tracePt t="860" x="9939338" y="4660900"/>
          <p14:tracePt t="863" x="9923463" y="4668838"/>
          <p14:tracePt t="867" x="9915525" y="4676775"/>
          <p14:tracePt t="871" x="9899650" y="4684713"/>
          <p14:tracePt t="875" x="9883775" y="4692650"/>
          <p14:tracePt t="880" x="9875838" y="4692650"/>
          <p14:tracePt t="884" x="9859963" y="4692650"/>
          <p14:tracePt t="888" x="9845675" y="4700588"/>
          <p14:tracePt t="892" x="9821863" y="4708525"/>
          <p14:tracePt t="909" x="9750425" y="4740275"/>
          <p14:tracePt t="911" x="9734550" y="4740275"/>
          <p14:tracePt t="916" x="9710738" y="4740275"/>
          <p14:tracePt t="920" x="9686925" y="4748213"/>
          <p14:tracePt t="924" x="9663113" y="4764088"/>
          <p14:tracePt t="927" x="9648825" y="4764088"/>
          <p14:tracePt t="931" x="9625013" y="4772025"/>
          <p14:tracePt t="936" x="9609138" y="4772025"/>
          <p14:tracePt t="940" x="9585325" y="4772025"/>
          <p14:tracePt t="943" x="9569450" y="4779963"/>
          <p14:tracePt t="948" x="9545638" y="4787900"/>
          <p14:tracePt t="951" x="9529763" y="4787900"/>
          <p14:tracePt t="953" x="9498013" y="4787900"/>
          <p14:tracePt t="957" x="9482138" y="4795838"/>
          <p14:tracePt t="961" x="9474200" y="4795838"/>
          <p14:tracePt t="965" x="9458325" y="4795838"/>
          <p14:tracePt t="969" x="9428163" y="4810125"/>
          <p14:tracePt t="973" x="9412288" y="4810125"/>
          <p14:tracePt t="976" x="9388475" y="4818063"/>
          <p14:tracePt t="981" x="9372600" y="4818063"/>
          <p14:tracePt t="985" x="9348788" y="4826000"/>
          <p14:tracePt t="990" x="9332913" y="4826000"/>
          <p14:tracePt t="993" x="9317038" y="4826000"/>
          <p14:tracePt t="997" x="9301163" y="4826000"/>
          <p14:tracePt t="1001" x="9293225" y="4833938"/>
          <p14:tracePt t="1005" x="9285288" y="4833938"/>
          <p14:tracePt t="1017" x="9277350" y="4833938"/>
          <p14:tracePt t="1110" x="9269413" y="4833938"/>
          <p14:tracePt t="1118" x="9261475" y="4833938"/>
          <p14:tracePt t="1130" x="9261475" y="4826000"/>
          <p14:tracePt t="1138" x="9261475" y="4818063"/>
          <p14:tracePt t="1141" x="9261475" y="4810125"/>
          <p14:tracePt t="1146" x="9261475" y="4802188"/>
          <p14:tracePt t="1151" x="9261475" y="4779963"/>
          <p14:tracePt t="1154" x="9261475" y="4764088"/>
          <p14:tracePt t="1167" x="9261475" y="4748213"/>
          <p14:tracePt t="1171" x="9261475" y="4740275"/>
          <p14:tracePt t="1175" x="9261475" y="4732338"/>
          <p14:tracePt t="1188" x="9261475" y="4724400"/>
          <p14:tracePt t="1193" x="9261475" y="4716463"/>
          <p14:tracePt t="1739" x="9261475" y="4724400"/>
          <p14:tracePt t="1749" x="9261475" y="4732338"/>
          <p14:tracePt t="1756" x="9261475" y="4740275"/>
          <p14:tracePt t="1764" x="9261475" y="4748213"/>
          <p14:tracePt t="1769" x="9261475" y="4756150"/>
          <p14:tracePt t="1780" x="9261475" y="4764088"/>
          <p14:tracePt t="1784" x="9261475" y="4772025"/>
          <p14:tracePt t="1791" x="9261475" y="4779963"/>
          <p14:tracePt t="1797" x="9261475" y="4787900"/>
          <p14:tracePt t="1800" x="9261475" y="4795838"/>
          <p14:tracePt t="1809" x="9261475" y="4810125"/>
          <p14:tracePt t="1817" x="9261475" y="4818063"/>
          <p14:tracePt t="1819" x="9261475" y="4826000"/>
          <p14:tracePt t="1824" x="9261475" y="4833938"/>
          <p14:tracePt t="1828" x="9261475" y="4849813"/>
          <p14:tracePt t="1832" x="9261475" y="4857750"/>
          <p14:tracePt t="1835" x="9261475" y="4865688"/>
          <p14:tracePt t="1840" x="9261475" y="4873625"/>
          <p14:tracePt t="1843" x="9261475" y="4889500"/>
          <p14:tracePt t="1846" x="9261475" y="4897438"/>
          <p14:tracePt t="1850" x="9261475" y="4905375"/>
          <p14:tracePt t="1855" x="9261475" y="4921250"/>
          <p14:tracePt t="1865" x="9261475" y="4937125"/>
          <p14:tracePt t="1868" x="9261475" y="4945063"/>
          <p14:tracePt t="1870" x="9261475" y="4953000"/>
          <p14:tracePt t="1875" x="9261475" y="4960938"/>
          <p14:tracePt t="1878" x="9261475" y="4968875"/>
          <p14:tracePt t="1882" x="9261475" y="4976813"/>
          <p14:tracePt t="1886" x="9261475" y="4992688"/>
          <p14:tracePt t="1894" x="9261475" y="4999038"/>
          <p14:tracePt t="1907" x="9261475" y="5022850"/>
          <p14:tracePt t="1911" x="9261475" y="5030788"/>
          <p14:tracePt t="1916" x="9261475" y="5038725"/>
          <p14:tracePt t="1919" x="9261475" y="5046663"/>
          <p14:tracePt t="1924" x="9261475" y="5054600"/>
          <p14:tracePt t="1928" x="9261475" y="5062538"/>
          <p14:tracePt t="1932" x="9261475" y="5086350"/>
          <p14:tracePt t="1936" x="9261475" y="5094288"/>
          <p14:tracePt t="1941" x="9261475" y="5110163"/>
          <p14:tracePt t="1946" x="9261475" y="5118100"/>
          <p14:tracePt t="1949" x="9261475" y="5133975"/>
          <p14:tracePt t="1954" x="9261475" y="5141913"/>
          <p14:tracePt t="1956" x="9261475" y="5149850"/>
          <p14:tracePt t="1962" x="9261475" y="5157788"/>
          <p14:tracePt t="1966" x="9261475" y="5165725"/>
          <p14:tracePt t="1972" x="9261475" y="5173663"/>
          <p14:tracePt t="1975" x="9261475" y="5181600"/>
          <p14:tracePt t="1982" x="9261475" y="5203825"/>
          <p14:tracePt t="1987" x="9253538" y="5211763"/>
          <p14:tracePt t="1994" x="9253538" y="5219700"/>
          <p14:tracePt t="1998" x="9253538" y="5227638"/>
          <p14:tracePt t="2005" x="9245600" y="5235575"/>
          <p14:tracePt t="2009" x="9239250" y="5243513"/>
          <p14:tracePt t="2013" x="9239250" y="5251450"/>
          <p14:tracePt t="2022" x="9239250" y="5259388"/>
          <p14:tracePt t="2026" x="9239250" y="5267325"/>
          <p14:tracePt t="2031" x="9239250" y="5275263"/>
          <p14:tracePt t="2038" x="9231313" y="5275263"/>
          <p14:tracePt t="2042" x="9223375" y="5283200"/>
          <p14:tracePt t="2055" x="9223375" y="5291138"/>
          <p14:tracePt t="2058" x="9215438" y="5299075"/>
          <p14:tracePt t="2078" x="9215438" y="5307013"/>
          <p14:tracePt t="2090" x="9207500" y="5314950"/>
          <p14:tracePt t="2106" x="9199563" y="5314950"/>
          <p14:tracePt t="2131" x="9191625" y="5322888"/>
          <p14:tracePt t="2153" x="9183688" y="5322888"/>
          <p14:tracePt t="2165" x="9175750" y="5322888"/>
          <p14:tracePt t="2172" x="9167813" y="5330825"/>
          <p14:tracePt t="2183" x="9144000" y="5338763"/>
          <p14:tracePt t="2190" x="9136063" y="5338763"/>
          <p14:tracePt t="2203" x="9120188" y="5346700"/>
          <p14:tracePt t="2206" x="9112250" y="5354638"/>
          <p14:tracePt t="2211" x="9104313" y="5354638"/>
          <p14:tracePt t="2215" x="9088438" y="5362575"/>
          <p14:tracePt t="2219" x="9080500" y="5362575"/>
          <p14:tracePt t="2223" x="9064625" y="5370513"/>
          <p14:tracePt t="2228" x="9056688" y="5370513"/>
          <p14:tracePt t="2230" x="9042400" y="5378450"/>
          <p14:tracePt t="2235" x="9026525" y="5386388"/>
          <p14:tracePt t="2239" x="9010650" y="5392738"/>
          <p14:tracePt t="2243" x="8994775" y="5392738"/>
          <p14:tracePt t="2246" x="8970963" y="5400675"/>
          <p14:tracePt t="2252" x="8963025" y="5400675"/>
          <p14:tracePt t="2256" x="8939213" y="5408613"/>
          <p14:tracePt t="2258" x="8923338" y="5416550"/>
          <p14:tracePt t="2262" x="8907463" y="5416550"/>
          <p14:tracePt t="2267" x="8891588" y="5424488"/>
          <p14:tracePt t="2270" x="8875713" y="5432425"/>
          <p14:tracePt t="2274" x="8859838" y="5432425"/>
          <p14:tracePt t="2278" x="8837613" y="5448300"/>
          <p14:tracePt t="2282" x="8821738" y="5448300"/>
          <p14:tracePt t="2286" x="8797925" y="5456238"/>
          <p14:tracePt t="2290" x="8774113" y="5464175"/>
          <p14:tracePt t="2294" x="8750300" y="5472113"/>
          <p14:tracePt t="2298" x="8742363" y="5472113"/>
          <p14:tracePt t="2303" x="8710613" y="5495925"/>
          <p14:tracePt t="2306" x="8694738" y="5495925"/>
          <p14:tracePt t="2311" x="8670925" y="5503863"/>
          <p14:tracePt t="2314" x="8647113" y="5511800"/>
          <p14:tracePt t="2318" x="8632825" y="5511800"/>
          <p14:tracePt t="2322" x="8601075" y="5519738"/>
          <p14:tracePt t="2326" x="8553450" y="5519738"/>
          <p14:tracePt t="2331" x="8529638" y="5527675"/>
          <p14:tracePt t="2335" x="8521700" y="5535613"/>
          <p14:tracePt t="2336" x="8497888" y="5535613"/>
          <p14:tracePt t="2347" x="8482013" y="5535613"/>
          <p14:tracePt t="2349" x="8466138" y="5543550"/>
          <p14:tracePt t="2354" x="8434388" y="5551488"/>
          <p14:tracePt t="2362" x="8412163" y="5567363"/>
          <p14:tracePt t="2367" x="8396288" y="5567363"/>
          <p14:tracePt t="2369" x="8364538" y="5575300"/>
          <p14:tracePt t="2374" x="8340725" y="5583238"/>
          <p14:tracePt t="2377" x="8324850" y="5589588"/>
          <p14:tracePt t="2382" x="8308975" y="5589588"/>
          <p14:tracePt t="2386" x="8293100" y="5589588"/>
          <p14:tracePt t="2390" x="8277225" y="5589588"/>
          <p14:tracePt t="2393" x="8261350" y="5597525"/>
          <p14:tracePt t="2397" x="8245475" y="5605463"/>
          <p14:tracePt t="2401" x="8237538" y="5605463"/>
          <p14:tracePt t="2406" x="8223250" y="5621338"/>
          <p14:tracePt t="2413" x="8215313" y="5621338"/>
          <p14:tracePt t="2418" x="8199438" y="5629275"/>
          <p14:tracePt t="2422" x="8191500" y="5629275"/>
          <p14:tracePt t="2426" x="8175625" y="5629275"/>
          <p14:tracePt t="2429" x="8151813" y="5645150"/>
          <p14:tracePt t="2434" x="8143875" y="5645150"/>
          <p14:tracePt t="2438" x="8128000" y="5645150"/>
          <p14:tracePt t="2442" x="8104188" y="5668963"/>
          <p14:tracePt t="2446" x="8088313" y="5668963"/>
          <p14:tracePt t="2449" x="8064500" y="5676900"/>
          <p14:tracePt t="2454" x="8032750" y="5692775"/>
          <p14:tracePt t="2458" x="8018463" y="5700713"/>
          <p14:tracePt t="2462" x="7994650" y="5708650"/>
          <p14:tracePt t="2466" x="7962900" y="5724525"/>
          <p14:tracePt t="2470" x="7947025" y="5732463"/>
          <p14:tracePt t="2473" x="7891463" y="5748338"/>
          <p14:tracePt t="2477" x="7821613" y="5772150"/>
          <p14:tracePt t="2481" x="7750175" y="5802313"/>
          <p14:tracePt t="2485" x="7686675" y="5810250"/>
          <p14:tracePt t="2490" x="7600950" y="5834063"/>
          <p14:tracePt t="2494" x="7537450" y="5857875"/>
          <p14:tracePt t="2498" x="7466013" y="5881688"/>
          <p14:tracePt t="2502" x="7380288" y="5905500"/>
          <p14:tracePt t="2505" x="7300913" y="5921375"/>
          <p14:tracePt t="2509" x="7221538" y="5929313"/>
          <p14:tracePt t="2514" x="7135813" y="5945188"/>
          <p14:tracePt t="2517" x="7056438" y="5953125"/>
          <p14:tracePt t="2521" x="6978650" y="5969000"/>
          <p14:tracePt t="2527" x="6883400" y="5976938"/>
          <p14:tracePt t="2528" x="6797675" y="5991225"/>
          <p14:tracePt t="2535" x="6607175" y="6022975"/>
          <p14:tracePt t="2540" x="6505575" y="6038850"/>
          <p14:tracePt t="2542" x="6410325" y="6046788"/>
          <p14:tracePt t="2547" x="6300788" y="6062663"/>
          <p14:tracePt t="2551" x="6191250" y="6070600"/>
          <p14:tracePt t="2556" x="6096000" y="6070600"/>
          <p14:tracePt t="2559" x="6000750" y="6070600"/>
          <p14:tracePt t="2564" x="5907088" y="6070600"/>
          <p14:tracePt t="2568" x="5811838" y="6070600"/>
          <p14:tracePt t="2572" x="5726113" y="6070600"/>
          <p14:tracePt t="2575" x="5646738" y="6070600"/>
          <p14:tracePt t="2579" x="5568950" y="6070600"/>
          <p14:tracePt t="2584" x="5505450" y="6070600"/>
          <p14:tracePt t="2588" x="5441950" y="6070600"/>
          <p14:tracePt t="2592" x="5380038" y="6070600"/>
          <p14:tracePt t="2594" x="5308600" y="6046788"/>
          <p14:tracePt t="2598" x="5253038" y="6022975"/>
          <p14:tracePt t="2602" x="5197475" y="6007100"/>
          <p14:tracePt t="2606" x="5159375" y="5976938"/>
          <p14:tracePt t="2612" x="5119688" y="5945188"/>
          <p14:tracePt t="2616" x="5087938" y="5913438"/>
          <p14:tracePt t="2619" x="5072063" y="5889625"/>
          <p14:tracePt t="2623" x="5056188" y="5865813"/>
          <p14:tracePt t="2628" x="5048250" y="5818188"/>
          <p14:tracePt t="2632" x="5024438" y="5764213"/>
          <p14:tracePt t="2636" x="5000625" y="5692775"/>
          <p14:tracePt t="2640" x="4992688" y="5629275"/>
          <p14:tracePt t="2643" x="4970463" y="5559425"/>
          <p14:tracePt t="2648" x="4954588" y="5495925"/>
          <p14:tracePt t="2652" x="4946650" y="5408613"/>
          <p14:tracePt t="2656" x="4938713" y="5330825"/>
          <p14:tracePt t="2659" x="4938713" y="5251450"/>
          <p14:tracePt t="2663" x="4938713" y="5173663"/>
          <p14:tracePt t="2666" x="4938713" y="5078413"/>
          <p14:tracePt t="2670" x="4938713" y="4999038"/>
          <p14:tracePt t="2674" x="4938713" y="4921250"/>
          <p14:tracePt t="2678" x="4938713" y="4833938"/>
          <p14:tracePt t="2682" x="4938713" y="4756150"/>
          <p14:tracePt t="2686" x="4938713" y="4676775"/>
          <p14:tracePt t="2690" x="4938713" y="4613275"/>
          <p14:tracePt t="2694" x="4938713" y="4535488"/>
          <p14:tracePt t="2698" x="4938713" y="4456113"/>
          <p14:tracePt t="2703" x="4962525" y="4370388"/>
          <p14:tracePt t="2706" x="4984750" y="4275138"/>
          <p14:tracePt t="2711" x="5024438" y="4189413"/>
          <p14:tracePt t="2715" x="5056188" y="4117975"/>
          <p14:tracePt t="2719" x="5095875" y="4038600"/>
          <p14:tracePt t="2722" x="5143500" y="3960813"/>
          <p14:tracePt t="2726" x="5197475" y="3889375"/>
          <p14:tracePt t="2730" x="5276850" y="3819525"/>
          <p14:tracePt t="2732" x="5332413" y="3763963"/>
          <p14:tracePt t="2736" x="5402263" y="3716338"/>
          <p14:tracePt t="2740" x="5473700" y="3668713"/>
          <p14:tracePt t="2745" x="5545138" y="3622675"/>
          <p14:tracePt t="2749" x="5630863" y="3582988"/>
          <p14:tracePt t="2753" x="5718175" y="3543300"/>
          <p14:tracePt t="2757" x="5795963" y="3519488"/>
          <p14:tracePt t="2761" x="5899150" y="3495675"/>
          <p14:tracePt t="2766" x="6008688" y="3471863"/>
          <p14:tracePt t="2769" x="6103938" y="3448050"/>
          <p14:tracePt t="2773" x="6221413" y="3432175"/>
          <p14:tracePt t="2777" x="6332538" y="3432175"/>
          <p14:tracePt t="2782" x="6442075" y="3432175"/>
          <p14:tracePt t="2786" x="6553200" y="3432175"/>
          <p14:tracePt t="2790" x="6646863" y="3432175"/>
          <p14:tracePt t="2794" x="6742113" y="3432175"/>
          <p14:tracePt t="2798" x="6835775" y="3432175"/>
          <p14:tracePt t="2802" x="6931025" y="3440113"/>
          <p14:tracePt t="2807" x="7024688" y="3448050"/>
          <p14:tracePt t="2809" x="7112000" y="3471863"/>
          <p14:tracePt t="2813" x="7191375" y="3511550"/>
          <p14:tracePt t="2818" x="7292975" y="3559175"/>
          <p14:tracePt t="2821" x="7380288" y="3598863"/>
          <p14:tracePt t="2825" x="7481888" y="3660775"/>
          <p14:tracePt t="2829" x="7569200" y="3708400"/>
          <p14:tracePt t="2834" x="7662863" y="3771900"/>
          <p14:tracePt t="2838" x="7758113" y="3849688"/>
          <p14:tracePt t="2841" x="7859713" y="3929063"/>
          <p14:tracePt t="2845" x="7947025" y="3992563"/>
          <p14:tracePt t="2848" x="8032750" y="4062413"/>
          <p14:tracePt t="2854" x="8120063" y="4125913"/>
          <p14:tracePt t="2859" x="8191500" y="4189413"/>
          <p14:tracePt t="2861" x="8261350" y="4259263"/>
          <p14:tracePt t="2865" x="8340725" y="4330700"/>
          <p14:tracePt t="2870" x="8412163" y="4408488"/>
          <p14:tracePt t="2873" x="8466138" y="4464050"/>
          <p14:tracePt t="2877" x="8529638" y="4535488"/>
          <p14:tracePt t="2881" x="8577263" y="4591050"/>
          <p14:tracePt t="2886" x="8609013" y="4645025"/>
          <p14:tracePt t="2890" x="8632825" y="4700588"/>
          <p14:tracePt t="2893" x="8662988" y="4756150"/>
          <p14:tracePt t="2909" x="8726488" y="4937125"/>
          <p14:tracePt t="2913" x="8734425" y="4976813"/>
          <p14:tracePt t="2918" x="8742363" y="5006975"/>
          <p14:tracePt t="2922" x="8758238" y="5038725"/>
          <p14:tracePt t="2928" x="8766175" y="5078413"/>
          <p14:tracePt t="2930" x="8766175" y="5094288"/>
          <p14:tracePt t="2934" x="8766175" y="5102225"/>
          <p14:tracePt t="2941" x="8766175" y="5118100"/>
          <p14:tracePt t="2942" x="8766175" y="5133975"/>
          <p14:tracePt t="2947" x="8766175" y="5141913"/>
          <p14:tracePt t="2952" x="8766175" y="5157788"/>
          <p14:tracePt t="2955" x="8766175" y="5165725"/>
          <p14:tracePt t="2960" x="8782050" y="5189538"/>
          <p14:tracePt t="2964" x="8782050" y="5195888"/>
          <p14:tracePt t="2968" x="8789988" y="5211763"/>
          <p14:tracePt t="2976" x="8797925" y="5227638"/>
          <p14:tracePt t="2988" x="8805863" y="5235575"/>
          <p14:tracePt t="2996" x="8813800" y="5243513"/>
          <p14:tracePt t="3007" x="8821738" y="5243513"/>
          <p14:tracePt t="3016" x="8829675" y="5243513"/>
          <p14:tracePt t="3033" x="8837613" y="5243513"/>
          <p14:tracePt t="3041" x="8843963" y="5243513"/>
          <p14:tracePt t="3044" x="8851900" y="5243513"/>
          <p14:tracePt t="3048" x="8859838" y="5243513"/>
          <p14:tracePt t="3052" x="8867775" y="5235575"/>
          <p14:tracePt t="3057" x="8875713" y="5227638"/>
          <p14:tracePt t="3059" x="8883650" y="5227638"/>
          <p14:tracePt t="3064" x="8891588" y="5219700"/>
          <p14:tracePt t="3066" x="8907463" y="5211763"/>
          <p14:tracePt t="3070" x="8915400" y="5203825"/>
          <p14:tracePt t="3076" x="8923338" y="5195888"/>
          <p14:tracePt t="3079" x="8939213" y="5181600"/>
          <p14:tracePt t="3084" x="8947150" y="5173663"/>
          <p14:tracePt t="3088" x="8955088" y="5165725"/>
          <p14:tracePt t="3092" x="8970963" y="5149850"/>
          <p14:tracePt t="3094" x="8978900" y="5149850"/>
          <p14:tracePt t="3098" x="8994775" y="5133975"/>
          <p14:tracePt t="3104" x="9002713" y="5126038"/>
          <p14:tracePt t="3108" x="9026525" y="5110163"/>
          <p14:tracePt t="3111" x="9034463" y="5102225"/>
          <p14:tracePt t="3115" x="9048750" y="5094288"/>
          <p14:tracePt t="3119" x="9056688" y="5086350"/>
          <p14:tracePt t="3123" x="9064625" y="5078413"/>
          <p14:tracePt t="3128" x="9080500" y="5070475"/>
          <p14:tracePt t="3133" x="9112250" y="5062538"/>
          <p14:tracePt t="3136" x="9144000" y="5046663"/>
          <p14:tracePt t="3140" x="9159875" y="5030788"/>
          <p14:tracePt t="3144" x="9183688" y="5014913"/>
          <p14:tracePt t="3149" x="9245600" y="4992688"/>
          <p14:tracePt t="3153" x="9301163" y="4976813"/>
          <p14:tracePt t="3156" x="9348788" y="4953000"/>
          <p14:tracePt t="3162" x="9404350" y="4929188"/>
          <p14:tracePt t="3166" x="9458325" y="4897438"/>
          <p14:tracePt t="3168" x="9513888" y="4873625"/>
          <p14:tracePt t="3172" x="9569450" y="4857750"/>
          <p14:tracePt t="3177" x="9640888" y="4810125"/>
          <p14:tracePt t="3182" x="9710738" y="4764088"/>
          <p14:tracePt t="3185" x="9782175" y="4716463"/>
          <p14:tracePt t="3189" x="9883775" y="4660900"/>
          <p14:tracePt t="3192" x="9971088" y="4613275"/>
          <p14:tracePt t="3196" x="10080625" y="4551363"/>
          <p14:tracePt t="3200" x="10199688" y="4487863"/>
          <p14:tracePt t="3204" x="10317163" y="4432300"/>
          <p14:tracePt t="3208" x="10428288" y="4386263"/>
          <p14:tracePt t="3212" x="10545763" y="4330700"/>
          <p14:tracePt t="3217" x="10671175" y="4291013"/>
          <p14:tracePt t="3221" x="10806113" y="4251325"/>
          <p14:tracePt t="3224" x="10915650" y="4213225"/>
          <p14:tracePt t="3229" x="11018838" y="4181475"/>
          <p14:tracePt t="3235" x="11128375" y="4157663"/>
          <p14:tracePt t="3238" x="11231563" y="4125913"/>
          <p14:tracePt t="3241" x="11341100" y="4117975"/>
          <p14:tracePt t="3246" x="11436350" y="4094163"/>
          <p14:tracePt t="3248" x="11530013" y="4078288"/>
          <p14:tracePt t="3252" x="11617325" y="4054475"/>
          <p14:tracePt t="3259" x="11695113" y="4046538"/>
          <p14:tracePt t="3260" x="11782425" y="4022725"/>
          <p14:tracePt t="3267" x="11877675" y="4008438"/>
          <p14:tracePt t="3268" x="11955463" y="4000500"/>
          <p14:tracePt t="3272" x="12042775" y="3984625"/>
          <p14:tracePt t="3276" x="12104688" y="3976688"/>
          <p14:tracePt t="3282" x="12176125" y="396081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064AF-E06F-4EF1-A735-1486AE0D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나무탁자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B54A7EE-2E91-49E1-A579-529932594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"/>
    </mc:Choice>
    <mc:Fallback>
      <p:transition spd="slow" advTm="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2894EF-C51E-4DB9-8901-9020122F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259" y="1642813"/>
            <a:ext cx="4877481" cy="357237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02C7F87-29C0-4D32-A003-D83B9EAE8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6"/>
    </mc:Choice>
    <mc:Fallback>
      <p:transition spd="slow" advTm="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1" x="12058650" y="3952875"/>
          <p14:tracePt t="1205" x="11971338" y="3976688"/>
          <p14:tracePt t="1206" x="11907838" y="3992563"/>
          <p14:tracePt t="1210" x="11837988" y="4016375"/>
          <p14:tracePt t="1214" x="11774488" y="4022725"/>
          <p14:tracePt t="1219" x="11703050" y="4046538"/>
          <p14:tracePt t="1222" x="11680825" y="4054475"/>
          <p14:tracePt t="1226" x="11657013" y="4054475"/>
          <p14:tracePt t="1231" x="11617325" y="4062413"/>
          <p14:tracePt t="1235" x="11577638" y="4070350"/>
          <p14:tracePt t="1238" x="11545888" y="4078288"/>
          <p14:tracePt t="1242" x="11514138" y="4094163"/>
          <p14:tracePt t="1246" x="11506200" y="4094163"/>
          <p14:tracePt t="1251" x="11476038" y="4094163"/>
          <p14:tracePt t="1254" x="11460163" y="4094163"/>
          <p14:tracePt t="1263" x="11436350" y="4094163"/>
          <p14:tracePt t="1267" x="11420475" y="4102100"/>
          <p14:tracePt t="1270" x="11404600" y="4102100"/>
          <p14:tracePt t="1274" x="11380788" y="4102100"/>
          <p14:tracePt t="1278" x="11349038" y="4102100"/>
          <p14:tracePt t="1283" x="11317288" y="4102100"/>
          <p14:tracePt t="1287" x="11277600" y="4102100"/>
          <p14:tracePt t="1290" x="11255375" y="4102100"/>
          <p14:tracePt t="1294" x="11231563" y="4102100"/>
          <p14:tracePt t="1299" x="11207750" y="4102100"/>
          <p14:tracePt t="1303" x="11183938" y="4102100"/>
          <p14:tracePt t="1306" x="11168063" y="4102100"/>
          <p14:tracePt t="1311" x="11152188" y="4102100"/>
          <p14:tracePt t="1314" x="11144250" y="4102100"/>
          <p14:tracePt t="1319" x="11136313" y="4102100"/>
          <p14:tracePt t="1327" x="11128375" y="4102100"/>
          <p14:tracePt t="1340" x="11120438" y="4102100"/>
          <p14:tracePt t="1350" x="11112500" y="4102100"/>
          <p14:tracePt t="1368" x="11104563" y="4102100"/>
          <p14:tracePt t="1380" x="11096625" y="4102100"/>
          <p14:tracePt t="1392" x="11088688" y="4102100"/>
          <p14:tracePt t="1435" x="11080750" y="4102100"/>
          <p14:tracePt t="1447" x="11074400" y="4102100"/>
          <p14:tracePt t="1455" x="11066463" y="4102100"/>
          <p14:tracePt t="1461" x="11058525" y="4102100"/>
          <p14:tracePt t="1465" x="11050588" y="4102100"/>
          <p14:tracePt t="1469" x="11042650" y="4102100"/>
          <p14:tracePt t="1473" x="11034713" y="4102100"/>
          <p14:tracePt t="1485" x="11018838" y="4102100"/>
          <p14:tracePt t="1489" x="11002963" y="4117975"/>
          <p14:tracePt t="1493" x="10995025" y="4117975"/>
          <p14:tracePt t="1497" x="10987088" y="4117975"/>
          <p14:tracePt t="1501" x="10971213" y="4117975"/>
          <p14:tracePt t="1504" x="10963275" y="4117975"/>
          <p14:tracePt t="1508" x="10955338" y="4125913"/>
          <p14:tracePt t="1512" x="10947400" y="4125913"/>
          <p14:tracePt t="1521" x="10939463" y="4125913"/>
          <p14:tracePt t="1524" x="10931525" y="4125913"/>
          <p14:tracePt t="1537" x="10923588" y="4125913"/>
          <p14:tracePt t="1545" x="10915650" y="4125913"/>
          <p14:tracePt t="1549" x="10907713" y="4125913"/>
          <p14:tracePt t="1553" x="10899775" y="4125913"/>
          <p14:tracePt t="1557" x="10891838" y="4125913"/>
          <p14:tracePt t="1561" x="10883900" y="4125913"/>
          <p14:tracePt t="1569" x="10875963" y="4125913"/>
          <p14:tracePt t="1573" x="10861675" y="4125913"/>
          <p14:tracePt t="1577" x="10853738" y="4125913"/>
          <p14:tracePt t="1581" x="10845800" y="4125913"/>
          <p14:tracePt t="1585" x="10821988" y="4125913"/>
          <p14:tracePt t="1589" x="10814050" y="4125913"/>
          <p14:tracePt t="1592" x="10806113" y="4125913"/>
          <p14:tracePt t="1596" x="10798175" y="4125913"/>
          <p14:tracePt t="1601" x="10782300" y="4133850"/>
          <p14:tracePt t="1602" x="10774363" y="4133850"/>
          <p14:tracePt t="1606" x="10766425" y="4133850"/>
          <p14:tracePt t="1610" x="10750550" y="4133850"/>
          <p14:tracePt t="1618" x="10734675" y="4141788"/>
          <p14:tracePt t="1622" x="10726738" y="4141788"/>
          <p14:tracePt t="1627" x="10710863" y="4141788"/>
          <p14:tracePt t="1631" x="10694988" y="4141788"/>
          <p14:tracePt t="1635" x="10671175" y="4141788"/>
          <p14:tracePt t="1638" x="10656888" y="4141788"/>
          <p14:tracePt t="1642" x="10641013" y="4141788"/>
          <p14:tracePt t="1647" x="10617200" y="4141788"/>
          <p14:tracePt t="1651" x="10585450" y="4165600"/>
          <p14:tracePt t="1654" x="10577513" y="4165600"/>
          <p14:tracePt t="1658" x="10514013" y="4165600"/>
          <p14:tracePt t="1662" x="10466388" y="4165600"/>
          <p14:tracePt t="1667" x="10436225" y="4181475"/>
          <p14:tracePt t="1670" x="10412413" y="4181475"/>
          <p14:tracePt t="1674" x="10364788" y="4181475"/>
          <p14:tracePt t="1678" x="10317163" y="4181475"/>
          <p14:tracePt t="1683" x="10255250" y="4181475"/>
          <p14:tracePt t="1687" x="10191750" y="4181475"/>
          <p14:tracePt t="1690" x="10128250" y="4181475"/>
          <p14:tracePt t="1694" x="10042525" y="4181475"/>
          <p14:tracePt t="1699" x="9963150" y="4181475"/>
          <p14:tracePt t="1703" x="9883775" y="4181475"/>
          <p14:tracePt t="1706" x="9805988" y="4181475"/>
          <p14:tracePt t="1710" x="9710738" y="4181475"/>
          <p14:tracePt t="1714" x="9617075" y="4181475"/>
          <p14:tracePt t="1719" x="9521825" y="4181475"/>
          <p14:tracePt t="1722" x="9412288" y="4173538"/>
          <p14:tracePt t="1726" x="9301163" y="4165600"/>
          <p14:tracePt t="1731" x="9191625" y="4149725"/>
          <p14:tracePt t="1735" x="9056688" y="4125913"/>
          <p14:tracePt t="1738" x="8931275" y="4086225"/>
          <p14:tracePt t="1742" x="8813800" y="4046538"/>
          <p14:tracePt t="1746" x="8686800" y="4008438"/>
          <p14:tracePt t="1751" x="8545513" y="3968750"/>
          <p14:tracePt t="1754" x="8412163" y="3921125"/>
          <p14:tracePt t="1758" x="8285163" y="3865563"/>
          <p14:tracePt t="1762" x="8151813" y="3811588"/>
          <p14:tracePt t="1767" x="8010525" y="3748088"/>
          <p14:tracePt t="1770" x="7859713" y="3692525"/>
          <p14:tracePt t="1774" x="7718425" y="3629025"/>
          <p14:tracePt t="1778" x="7569200" y="3559175"/>
          <p14:tracePt t="1783" x="7426325" y="3495675"/>
          <p14:tracePt t="1787" x="7277100" y="3440113"/>
          <p14:tracePt t="1790" x="7135813" y="3378200"/>
          <p14:tracePt t="1794" x="6986588" y="3306763"/>
          <p14:tracePt t="1799" x="6843713" y="3259138"/>
          <p14:tracePt t="1801" x="6630988" y="3197225"/>
          <p14:tracePt t="1806" x="6465888" y="3141663"/>
          <p14:tracePt t="1808" x="6348413" y="3101975"/>
          <p14:tracePt t="1812" x="6221413" y="3062288"/>
          <p14:tracePt t="1817" x="6119813" y="3032125"/>
          <p14:tracePt t="1820" x="6040438" y="2992438"/>
          <p14:tracePt t="1824" x="5954713" y="2952750"/>
          <p14:tracePt t="1828" x="5883275" y="2921000"/>
          <p14:tracePt t="1833" x="5811838" y="2889250"/>
          <p14:tracePt t="1836" x="5749925" y="2865438"/>
          <p14:tracePt t="1840" x="5694363" y="2841625"/>
          <p14:tracePt t="1844" x="5638800" y="2819400"/>
          <p14:tracePt t="1849" x="5584825" y="2787650"/>
          <p14:tracePt t="1852" x="5568950" y="2779713"/>
          <p14:tracePt t="1856" x="5553075" y="2771775"/>
          <p14:tracePt t="1860" x="5529263" y="2763838"/>
          <p14:tracePt t="1865" x="5521325" y="2763838"/>
          <p14:tracePt t="1869" x="5505450" y="2747963"/>
          <p14:tracePt t="1877" x="5497513" y="2747963"/>
          <p14:tracePt t="1881" x="5489575" y="2740025"/>
          <p14:tracePt t="1885" x="5481638" y="2740025"/>
          <p14:tracePt t="1960" x="5473700" y="2732088"/>
          <p14:tracePt t="2151" x="5473700" y="2747963"/>
          <p14:tracePt t="2155" x="5473700" y="2755900"/>
          <p14:tracePt t="2159" x="5473700" y="2771775"/>
          <p14:tracePt t="2163" x="5473700" y="2779713"/>
          <p14:tracePt t="2167" x="5481638" y="2779713"/>
          <p14:tracePt t="2171" x="5481638" y="2787650"/>
          <p14:tracePt t="2174" x="5497513" y="2803525"/>
          <p14:tracePt t="2178" x="5497513" y="2811463"/>
          <p14:tracePt t="2183" x="5505450" y="2819400"/>
          <p14:tracePt t="2187" x="5505450" y="2827338"/>
          <p14:tracePt t="2190" x="5521325" y="2841625"/>
          <p14:tracePt t="2192" x="5521325" y="2849563"/>
          <p14:tracePt t="2201" x="5537200" y="2873375"/>
          <p14:tracePt t="2204" x="5537200" y="2881313"/>
          <p14:tracePt t="2208" x="5537200" y="2889250"/>
          <p14:tracePt t="2212" x="5545138" y="2897188"/>
          <p14:tracePt t="2217" x="5553075" y="2905125"/>
          <p14:tracePt t="2221" x="5553075" y="2913063"/>
          <p14:tracePt t="2224" x="5561013" y="2921000"/>
          <p14:tracePt t="2228" x="5561013" y="2928938"/>
          <p14:tracePt t="2233" x="5576888" y="2944813"/>
          <p14:tracePt t="2236" x="5584825" y="2952750"/>
          <p14:tracePt t="2240" x="5591175" y="2960688"/>
          <p14:tracePt t="2244" x="5599113" y="2968625"/>
          <p14:tracePt t="2249" x="5614988" y="2984500"/>
          <p14:tracePt t="2253" x="5622925" y="2992438"/>
          <p14:tracePt t="2256" x="5630863" y="2992438"/>
          <p14:tracePt t="2260" x="5630863" y="3000375"/>
          <p14:tracePt t="2265" x="5638800" y="3008313"/>
          <p14:tracePt t="2269" x="5646738" y="3008313"/>
          <p14:tracePt t="2281" x="5654675" y="3016250"/>
          <p14:tracePt t="2302" x="5662613" y="3016250"/>
          <p14:tracePt t="2318" x="5670550" y="3016250"/>
          <p14:tracePt t="2343" x="5678488" y="3016250"/>
          <p14:tracePt t="2350" x="5694363" y="3016250"/>
          <p14:tracePt t="2353" x="5702300" y="3016250"/>
          <p14:tracePt t="2357" x="5710238" y="3016250"/>
          <p14:tracePt t="2361" x="5726113" y="3016250"/>
          <p14:tracePt t="2364" x="5734050" y="3016250"/>
          <p14:tracePt t="2369" x="5749925" y="3016250"/>
          <p14:tracePt t="2373" x="5757863" y="3016250"/>
          <p14:tracePt t="2377" x="5781675" y="3016250"/>
          <p14:tracePt t="2381" x="5789613" y="3016250"/>
          <p14:tracePt t="2385" x="5811838" y="3016250"/>
          <p14:tracePt t="2389" x="5835650" y="3016250"/>
          <p14:tracePt t="2393" x="5859463" y="3016250"/>
          <p14:tracePt t="2394" x="5875338" y="3016250"/>
          <p14:tracePt t="2399" x="5899150" y="3016250"/>
          <p14:tracePt t="2403" x="5915025" y="3016250"/>
          <p14:tracePt t="2406" x="5946775" y="3016250"/>
          <p14:tracePt t="2410" x="5970588" y="3016250"/>
          <p14:tracePt t="2414" x="5986463" y="3016250"/>
          <p14:tracePt t="2419" x="6032500" y="3016250"/>
          <p14:tracePt t="2422" x="6080125" y="3016250"/>
          <p14:tracePt t="2426" x="6127750" y="3016250"/>
          <p14:tracePt t="2431" x="6151563" y="3016250"/>
          <p14:tracePt t="2435" x="6167438" y="3016250"/>
          <p14:tracePt t="2438" x="6191250" y="3016250"/>
          <p14:tracePt t="2443" x="6197600" y="3016250"/>
          <p14:tracePt t="2446" x="6221413" y="3016250"/>
          <p14:tracePt t="2451" x="6261100" y="3016250"/>
          <p14:tracePt t="2454" x="6284913" y="3016250"/>
          <p14:tracePt t="2458" x="6292850" y="3016250"/>
          <p14:tracePt t="2462" x="6316663" y="3016250"/>
          <p14:tracePt t="2471" x="6324600" y="3016250"/>
          <p14:tracePt t="2475" x="6332538" y="3016250"/>
          <p14:tracePt t="2478" x="6340475" y="3016250"/>
          <p14:tracePt t="2483" x="6348413" y="3016250"/>
          <p14:tracePt t="2487" x="6356350" y="3016250"/>
          <p14:tracePt t="2495" x="6372225" y="3016250"/>
          <p14:tracePt t="2499" x="6380163" y="3016250"/>
          <p14:tracePt t="2503" x="6388100" y="3016250"/>
          <p14:tracePt t="2506" x="6402388" y="3024188"/>
          <p14:tracePt t="2510" x="6410325" y="3024188"/>
          <p14:tracePt t="2514" x="6418263" y="3024188"/>
          <p14:tracePt t="2519" x="6426200" y="3024188"/>
          <p14:tracePt t="2523" x="6434138" y="3024188"/>
          <p14:tracePt t="2527" x="6442075" y="3024188"/>
          <p14:tracePt t="2531" x="6450013" y="3032125"/>
          <p14:tracePt t="2535" x="6465888" y="3032125"/>
          <p14:tracePt t="2539" x="6473825" y="3032125"/>
          <p14:tracePt t="2547" x="6489700" y="3038475"/>
          <p14:tracePt t="2551" x="6497638" y="3038475"/>
          <p14:tracePt t="2555" x="6505575" y="3038475"/>
          <p14:tracePt t="2559" x="6513513" y="3038475"/>
          <p14:tracePt t="2567" x="6529388" y="3038475"/>
          <p14:tracePt t="2571" x="6537325" y="3038475"/>
          <p14:tracePt t="2579" x="6545263" y="3038475"/>
          <p14:tracePt t="2583" x="6553200" y="3038475"/>
          <p14:tracePt t="2586" x="6561138" y="3038475"/>
          <p14:tracePt t="2588" x="6569075" y="3038475"/>
          <p14:tracePt t="2597" x="6592888" y="3038475"/>
          <p14:tracePt t="2601" x="6600825" y="3038475"/>
          <p14:tracePt t="2609" x="6607175" y="3038475"/>
          <p14:tracePt t="2612" x="6615113" y="3038475"/>
          <p14:tracePt t="2617" x="6623050" y="3038475"/>
          <p14:tracePt t="2620" x="6638925" y="3038475"/>
          <p14:tracePt t="2624" x="6646863" y="3038475"/>
          <p14:tracePt t="2628" x="6654800" y="3038475"/>
          <p14:tracePt t="2637" x="6662738" y="3038475"/>
          <p14:tracePt t="2641" x="6670675" y="3038475"/>
          <p14:tracePt t="2644" x="6678613" y="3038475"/>
          <p14:tracePt t="2649" x="6686550" y="3038475"/>
          <p14:tracePt t="2653" x="6702425" y="3038475"/>
          <p14:tracePt t="2657" x="6710363" y="3038475"/>
          <p14:tracePt t="2673" x="6718300" y="3032125"/>
          <p14:tracePt t="2677" x="6726238" y="3032125"/>
          <p14:tracePt t="2681" x="6734175" y="3032125"/>
          <p14:tracePt t="2689" x="6742113" y="3024188"/>
          <p14:tracePt t="2693" x="6750050" y="3024188"/>
          <p14:tracePt t="2697" x="6750050" y="3016250"/>
          <p14:tracePt t="2701" x="6757988" y="3016250"/>
          <p14:tracePt t="2704" x="6765925" y="3016250"/>
          <p14:tracePt t="2708" x="6773863" y="3008313"/>
          <p14:tracePt t="2712" x="6781800" y="3008313"/>
          <p14:tracePt t="2717" x="6789738" y="3000375"/>
          <p14:tracePt t="2725" x="6797675" y="2992438"/>
          <p14:tracePt t="2733" x="6797675" y="2984500"/>
          <p14:tracePt t="2742" x="6797675" y="2976563"/>
          <p14:tracePt t="2745" x="6805613" y="2968625"/>
          <p14:tracePt t="2753" x="6811963" y="2960688"/>
          <p14:tracePt t="2757" x="6819900" y="2960688"/>
          <p14:tracePt t="2769" x="6819900" y="2952750"/>
          <p14:tracePt t="2783" x="6819900" y="2944813"/>
          <p14:tracePt t="2787" x="6819900" y="2936875"/>
          <p14:tracePt t="2797" x="6819900" y="2928938"/>
          <p14:tracePt t="2803" x="6819900" y="2921000"/>
          <p14:tracePt t="2807" x="6819900" y="2913063"/>
          <p14:tracePt t="2815" x="6819900" y="2905125"/>
          <p14:tracePt t="2819" x="6819900" y="2897188"/>
          <p14:tracePt t="2823" x="6819900" y="2889250"/>
          <p14:tracePt t="2827" x="6819900" y="2881313"/>
          <p14:tracePt t="2831" x="6819900" y="2873375"/>
          <p14:tracePt t="2835" x="6819900" y="2865438"/>
          <p14:tracePt t="2843" x="6819900" y="2857500"/>
          <p14:tracePt t="2847" x="6819900" y="2849563"/>
          <p14:tracePt t="2851" x="6819900" y="2841625"/>
          <p14:tracePt t="2855" x="6819900" y="2835275"/>
          <p14:tracePt t="2858" x="6819900" y="2827338"/>
          <p14:tracePt t="2862" x="6819900" y="2811463"/>
          <p14:tracePt t="2867" x="6811963" y="2811463"/>
          <p14:tracePt t="2871" x="6805613" y="2803525"/>
          <p14:tracePt t="2875" x="6805613" y="2795588"/>
          <p14:tracePt t="2878" x="6797675" y="2787650"/>
          <p14:tracePt t="2883" x="6781800" y="2779713"/>
          <p14:tracePt t="2891" x="6750050" y="2771775"/>
          <p14:tracePt t="2903" x="6734175" y="2763838"/>
          <p14:tracePt t="2912" x="6718300" y="2755900"/>
          <p14:tracePt t="2915" x="6702425" y="2755900"/>
          <p14:tracePt t="2919" x="6694488" y="2755900"/>
          <p14:tracePt t="2923" x="6678613" y="2747963"/>
          <p14:tracePt t="2926" x="6662738" y="2740025"/>
          <p14:tracePt t="2931" x="6654800" y="2740025"/>
          <p14:tracePt t="2935" x="6630988" y="2740025"/>
          <p14:tracePt t="2939" x="6623050" y="2732088"/>
          <p14:tracePt t="2943" x="6615113" y="2732088"/>
          <p14:tracePt t="2947" x="6607175" y="2724150"/>
          <p14:tracePt t="2951" x="6584950" y="2724150"/>
          <p14:tracePt t="2955" x="6577013" y="2724150"/>
          <p14:tracePt t="2959" x="6561138" y="2708275"/>
          <p14:tracePt t="2963" x="6553200" y="2708275"/>
          <p14:tracePt t="2967" x="6545263" y="2708275"/>
          <p14:tracePt t="2975" x="6529388" y="2708275"/>
          <p14:tracePt t="2979" x="6513513" y="2684463"/>
          <p14:tracePt t="2983" x="6505575" y="2684463"/>
          <p14:tracePt t="2988" x="6497638" y="2684463"/>
          <p14:tracePt t="2992" x="6489700" y="2684463"/>
          <p14:tracePt t="2997" x="6481763" y="2684463"/>
          <p14:tracePt t="3001" x="6473825" y="2684463"/>
          <p14:tracePt t="3004" x="6465888" y="2684463"/>
          <p14:tracePt t="3008" x="6457950" y="2684463"/>
          <p14:tracePt t="3012" x="6442075" y="2668588"/>
          <p14:tracePt t="3017" x="6434138" y="2668588"/>
          <p14:tracePt t="3020" x="6426200" y="2668588"/>
          <p14:tracePt t="3024" x="6418263" y="2668588"/>
          <p14:tracePt t="3028" x="6402388" y="2668588"/>
          <p14:tracePt t="3033" x="6388100" y="2660650"/>
          <p14:tracePt t="3037" x="6380163" y="2660650"/>
          <p14:tracePt t="3040" x="6372225" y="2660650"/>
          <p14:tracePt t="3044" x="6356350" y="2660650"/>
          <p14:tracePt t="3049" x="6340475" y="2660650"/>
          <p14:tracePt t="3053" x="6332538" y="2660650"/>
          <p14:tracePt t="3056" x="6316663" y="2660650"/>
          <p14:tracePt t="3060" x="6308725" y="2660650"/>
          <p14:tracePt t="3064" x="6300788" y="2660650"/>
          <p14:tracePt t="3069" x="6292850" y="2660650"/>
          <p14:tracePt t="3072" x="6284913" y="2660650"/>
          <p14:tracePt t="3077" x="6276975" y="2660650"/>
          <p14:tracePt t="3081" x="6261100" y="2660650"/>
          <p14:tracePt t="3085" x="6253163" y="2660650"/>
          <p14:tracePt t="3088" x="6237288" y="2660650"/>
          <p14:tracePt t="3092" x="6229350" y="2660650"/>
          <p14:tracePt t="3097" x="6221413" y="2660650"/>
          <p14:tracePt t="3101" x="6205538" y="2660650"/>
          <p14:tracePt t="3104" x="6191250" y="2660650"/>
          <p14:tracePt t="3108" x="6183313" y="2660650"/>
          <p14:tracePt t="3112" x="6167438" y="2660650"/>
          <p14:tracePt t="3117" x="6151563" y="2660650"/>
          <p14:tracePt t="3121" x="6143625" y="2660650"/>
          <p14:tracePt t="3124" x="6135688" y="2660650"/>
          <p14:tracePt t="3128" x="6127750" y="2660650"/>
          <p14:tracePt t="3133" x="6119813" y="2660650"/>
          <p14:tracePt t="3136" x="6096000" y="2660650"/>
          <p14:tracePt t="3140" x="6088063" y="2660650"/>
          <p14:tracePt t="3144" x="6080125" y="2660650"/>
          <p14:tracePt t="3149" x="6064250" y="2660650"/>
          <p14:tracePt t="3153" x="6056313" y="2660650"/>
          <p14:tracePt t="3156" x="6048375" y="2660650"/>
          <p14:tracePt t="3160" x="6032500" y="2660650"/>
          <p14:tracePt t="3164" x="6024563" y="2660650"/>
          <p14:tracePt t="3169" x="6008688" y="2660650"/>
          <p14:tracePt t="3173" x="5994400" y="2660650"/>
          <p14:tracePt t="3176" x="5986463" y="2660650"/>
          <p14:tracePt t="3181" x="5978525" y="2668588"/>
          <p14:tracePt t="3183" x="5970588" y="2668588"/>
          <p14:tracePt t="3187" x="5962650" y="2668588"/>
          <p14:tracePt t="3190" x="5954713" y="2668588"/>
          <p14:tracePt t="3194" x="5938838" y="2676525"/>
          <p14:tracePt t="3201" x="5930900" y="2684463"/>
          <p14:tracePt t="3202" x="5922963" y="2684463"/>
          <p14:tracePt t="3210" x="5915025" y="2684463"/>
          <p14:tracePt t="3219" x="5907088" y="2692400"/>
          <p14:tracePt t="3222" x="5899150" y="2700338"/>
          <p14:tracePt t="3232" x="5891213" y="2708275"/>
          <p14:tracePt t="3239" x="5883275" y="2716213"/>
          <p14:tracePt t="3247" x="5875338" y="2716213"/>
          <p14:tracePt t="3265" x="5875338" y="2724150"/>
          <p14:tracePt t="3276" x="5867400" y="2732088"/>
          <p14:tracePt t="3284" x="5859463" y="2740025"/>
          <p14:tracePt t="3296" x="5859463" y="2747963"/>
          <p14:tracePt t="3303" x="5851525" y="2755900"/>
          <p14:tracePt t="3317" x="5851525" y="2763838"/>
          <p14:tracePt t="3328" x="5851525" y="2771775"/>
          <p14:tracePt t="3339" x="5851525" y="2779713"/>
          <p14:tracePt t="3343" x="5851525" y="2787650"/>
          <p14:tracePt t="3356" x="5851525" y="2795588"/>
          <p14:tracePt t="3364" x="5851525" y="2803525"/>
          <p14:tracePt t="3372" x="5851525" y="2811463"/>
          <p14:tracePt t="3383" x="5851525" y="2819400"/>
          <p14:tracePt t="3392" x="5851525" y="2827338"/>
          <p14:tracePt t="3397" x="5851525" y="2835275"/>
          <p14:tracePt t="3401" x="5851525" y="2841625"/>
          <p14:tracePt t="3405" x="5851525" y="2849563"/>
          <p14:tracePt t="3413" x="5851525" y="2857500"/>
          <p14:tracePt t="3438" x="5851525" y="2865438"/>
          <p14:tracePt t="3455" x="5851525" y="2873375"/>
          <p14:tracePt t="3465" x="5851525" y="2881313"/>
          <p14:tracePt t="3481" x="5851525" y="2889250"/>
          <p14:tracePt t="3499" x="5851525" y="2897188"/>
          <p14:tracePt t="3502" x="5851525" y="2905125"/>
          <p14:tracePt t="3522" x="5859463" y="2913063"/>
          <p14:tracePt t="3554" x="5859463" y="2921000"/>
          <p14:tracePt t="3558" x="5859463" y="2928938"/>
          <p14:tracePt t="3601" x="5859463" y="2936875"/>
          <p14:tracePt t="3610" x="5867400" y="2944813"/>
          <p14:tracePt t="4343" x="5875338" y="2944813"/>
          <p14:tracePt t="4348" x="5891213" y="2944813"/>
          <p14:tracePt t="4349" x="5899150" y="2944813"/>
          <p14:tracePt t="4352" x="5915025" y="2944813"/>
          <p14:tracePt t="4356" x="5938838" y="2944813"/>
          <p14:tracePt t="4360" x="5962650" y="2944813"/>
          <p14:tracePt t="4364" x="5978525" y="2944813"/>
          <p14:tracePt t="4369" x="6000750" y="2944813"/>
          <p14:tracePt t="4371" x="6103938" y="2944813"/>
          <p14:tracePt t="4374" x="6197600" y="2944813"/>
          <p14:tracePt t="4378" x="6292850" y="2944813"/>
          <p14:tracePt t="4383" x="6402388" y="2944813"/>
          <p14:tracePt t="4387" x="6513513" y="2944813"/>
          <p14:tracePt t="4390" x="6623050" y="2944813"/>
          <p14:tracePt t="4394" x="6750050" y="2944813"/>
          <p14:tracePt t="4399" x="6859588" y="2944813"/>
          <p14:tracePt t="4403" x="6986588" y="2944813"/>
          <p14:tracePt t="4407" x="7112000" y="2944813"/>
          <p14:tracePt t="4410" x="7237413" y="2944813"/>
          <p14:tracePt t="4414" x="7356475" y="2944813"/>
          <p14:tracePt t="4419" x="7481888" y="2944813"/>
          <p14:tracePt t="4422" x="7593013" y="2944813"/>
          <p14:tracePt t="4426" x="7726363" y="2952750"/>
          <p14:tracePt t="4431" x="7821613" y="2952750"/>
          <p14:tracePt t="4435" x="7915275" y="2952750"/>
          <p14:tracePt t="4438" x="8010525" y="2952750"/>
          <p14:tracePt t="4442" x="8104188" y="2952750"/>
          <p14:tracePt t="4446" x="8183563" y="2952750"/>
          <p14:tracePt t="4451" x="8277225" y="2952750"/>
          <p14:tracePt t="4454" x="8356600" y="2952750"/>
          <p14:tracePt t="4458" x="8434388" y="2952750"/>
          <p14:tracePt t="4462" x="8513763" y="2952750"/>
          <p14:tracePt t="4467" x="8593138" y="2952750"/>
          <p14:tracePt t="4470" x="8670925" y="2952750"/>
          <p14:tracePt t="4474" x="8750300" y="2952750"/>
          <p14:tracePt t="4478" x="8843963" y="2952750"/>
          <p14:tracePt t="4483" x="8939213" y="2952750"/>
          <p14:tracePt t="4487" x="9034463" y="2952750"/>
          <p14:tracePt t="4490" x="9120188" y="2952750"/>
          <p14:tracePt t="4494" x="9199563" y="2952750"/>
          <p14:tracePt t="4499" x="9277350" y="2952750"/>
          <p14:tracePt t="4503" x="9356725" y="2952750"/>
          <p14:tracePt t="4507" x="9420225" y="2952750"/>
          <p14:tracePt t="4511" x="9482138" y="2952750"/>
          <p14:tracePt t="4515" x="9529763" y="2952750"/>
          <p14:tracePt t="4519" x="9577388" y="2952750"/>
          <p14:tracePt t="4522" x="9632950" y="2952750"/>
          <p14:tracePt t="4526" x="9678988" y="2952750"/>
          <p14:tracePt t="4531" x="9726613" y="2952750"/>
          <p14:tracePt t="4535" x="9774238" y="2952750"/>
          <p14:tracePt t="4538" x="9813925" y="2952750"/>
          <p14:tracePt t="4542" x="9845675" y="2952750"/>
          <p14:tracePt t="4546" x="9883775" y="2952750"/>
          <p14:tracePt t="4551" x="9915525" y="2952750"/>
          <p14:tracePt t="4554" x="9955213" y="2952750"/>
          <p14:tracePt t="4558" x="9979025" y="2952750"/>
          <p14:tracePt t="4563" x="9994900" y="2952750"/>
          <p14:tracePt t="4564" x="10018713" y="2952750"/>
          <p14:tracePt t="4569" x="10042525" y="2952750"/>
          <p14:tracePt t="4572" x="10080625" y="2952750"/>
          <p14:tracePt t="4576" x="10112375" y="2952750"/>
          <p14:tracePt t="4581" x="10160000" y="2952750"/>
          <p14:tracePt t="4585" x="10199688" y="2952750"/>
          <p14:tracePt t="4588" x="10247313" y="2952750"/>
          <p14:tracePt t="4592" x="10277475" y="2952750"/>
          <p14:tracePt t="4597" x="10325100" y="2952750"/>
          <p14:tracePt t="4601" x="10364788" y="2960688"/>
          <p14:tracePt t="4604" x="10412413" y="2976563"/>
          <p14:tracePt t="4608" x="10452100" y="2976563"/>
          <p14:tracePt t="4612" x="10498138" y="2976563"/>
          <p14:tracePt t="4617" x="10529888" y="2976563"/>
          <p14:tracePt t="4620" x="10577513" y="2976563"/>
          <p14:tracePt t="4624" x="10625138" y="2976563"/>
          <p14:tracePt t="4628" x="10671175" y="2976563"/>
          <p14:tracePt t="4633" x="10726738" y="2976563"/>
          <p14:tracePt t="4636" x="10774363" y="2976563"/>
          <p14:tracePt t="4640" x="10837863" y="2976563"/>
          <p14:tracePt t="4644" x="10899775" y="2976563"/>
          <p14:tracePt t="4649" x="10963275" y="2976563"/>
          <p14:tracePt t="4653" x="11026775" y="2976563"/>
          <p14:tracePt t="4656" x="11096625" y="2976563"/>
          <p14:tracePt t="4660" x="11160125" y="2976563"/>
          <p14:tracePt t="4664" x="11239500" y="2976563"/>
          <p14:tracePt t="4669" x="11317288" y="2976563"/>
          <p14:tracePt t="4672" x="11412538" y="2976563"/>
          <p14:tracePt t="4676" x="11490325" y="2976563"/>
          <p14:tracePt t="4681" x="11585575" y="2976563"/>
          <p14:tracePt t="4685" x="11680825" y="2976563"/>
          <p14:tracePt t="4689" x="11774488" y="2976563"/>
          <p14:tracePt t="4692" x="11869738" y="2976563"/>
          <p14:tracePt t="4696" x="11947525" y="2976563"/>
          <p14:tracePt t="4701" x="12026900" y="2976563"/>
          <p14:tracePt t="4704" x="12104688" y="2976563"/>
          <p14:tracePt t="4709" x="12184063" y="2976563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5A56BC-4983-49C9-A11D-173EF6A2B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33" y="0"/>
            <a:ext cx="10710333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5AE2100-77A0-4546-948E-8DD3C85C4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0"/>
    </mc:Choice>
    <mc:Fallback>
      <p:transition spd="slow" advTm="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9" x="12152313" y="3644900"/>
          <p14:tracePt t="831" x="12128500" y="3644900"/>
          <p14:tracePt t="835" x="12112625" y="3644900"/>
          <p14:tracePt t="839" x="12104688" y="3644900"/>
          <p14:tracePt t="843" x="12090400" y="3644900"/>
          <p14:tracePt t="847" x="12074525" y="3660775"/>
          <p14:tracePt t="861" x="12058650" y="3660775"/>
          <p14:tracePt t="883" x="12042775" y="3660775"/>
          <p14:tracePt t="910" x="12034838" y="3660775"/>
          <p14:tracePt t="926" x="12026900" y="3668713"/>
          <p14:tracePt t="941" x="12018963" y="3676650"/>
          <p14:tracePt t="961" x="12018963" y="3684588"/>
          <p14:tracePt t="976" x="12011025" y="3684588"/>
          <p14:tracePt t="979" x="12003088" y="3692525"/>
          <p14:tracePt t="987" x="11995150" y="3700463"/>
          <p14:tracePt t="1003" x="11987213" y="3708400"/>
          <p14:tracePt t="1007" x="11979275" y="3708400"/>
          <p14:tracePt t="1010" x="11971338" y="3716338"/>
          <p14:tracePt t="1023" x="11971338" y="3724275"/>
          <p14:tracePt t="1027" x="11971338" y="3732213"/>
          <p14:tracePt t="1032" x="11963400" y="3740150"/>
          <p14:tracePt t="1034" x="11955463" y="3756025"/>
          <p14:tracePt t="1038" x="11947525" y="3763963"/>
          <p14:tracePt t="1043" x="11947525" y="3771900"/>
          <p14:tracePt t="1048" x="11939588" y="3779838"/>
          <p14:tracePt t="1050" x="11923713" y="3803650"/>
          <p14:tracePt t="1055" x="11915775" y="3811588"/>
          <p14:tracePt t="1059" x="11907838" y="3825875"/>
          <p14:tracePt t="1063" x="11899900" y="3849688"/>
          <p14:tracePt t="1068" x="11891963" y="3865563"/>
          <p14:tracePt t="1069" x="11885613" y="3881438"/>
          <p14:tracePt t="1075" x="11877675" y="3913188"/>
          <p14:tracePt t="1078" x="11861800" y="3929063"/>
          <p14:tracePt t="1082" x="11845925" y="3952875"/>
          <p14:tracePt t="1087" x="11837988" y="3976688"/>
          <p14:tracePt t="1091" x="11830050" y="3992563"/>
          <p14:tracePt t="1095" x="11806238" y="4054475"/>
          <p14:tracePt t="1101" x="11798300" y="4086225"/>
          <p14:tracePt t="1105" x="11790363" y="4110038"/>
          <p14:tracePt t="1106" x="11758613" y="4133850"/>
          <p14:tracePt t="1109" x="11750675" y="4141788"/>
          <p14:tracePt t="1114" x="11750675" y="4165600"/>
          <p14:tracePt t="1117" x="11734800" y="4189413"/>
          <p14:tracePt t="1121" x="11726863" y="4213225"/>
          <p14:tracePt t="1126" x="11718925" y="4235450"/>
          <p14:tracePt t="1131" x="11718925" y="4243388"/>
          <p14:tracePt t="1133" x="11703050" y="4267200"/>
          <p14:tracePt t="1138" x="11703050" y="4275138"/>
          <p14:tracePt t="1142" x="11695113" y="4291013"/>
          <p14:tracePt t="1146" x="11695113" y="4298950"/>
          <p14:tracePt t="1150" x="11695113" y="4306888"/>
          <p14:tracePt t="1155" x="11687175" y="4314825"/>
          <p14:tracePt t="1158" x="11687175" y="4330700"/>
          <p14:tracePt t="1167" x="11687175" y="4338638"/>
          <p14:tracePt t="1168" x="11687175" y="4346575"/>
          <p14:tracePt t="1185" x="11687175" y="4354513"/>
          <p14:tracePt t="1197" x="11687175" y="4362450"/>
          <p14:tracePt t="1249" x="11687175" y="4370388"/>
          <p14:tracePt t="1686" x="11687175" y="4378325"/>
          <p14:tracePt t="1690" x="11687175" y="4386263"/>
          <p14:tracePt t="1698" x="11687175" y="4402138"/>
          <p14:tracePt t="1700" x="11687175" y="4416425"/>
          <p14:tracePt t="1708" x="11687175" y="4456113"/>
          <p14:tracePt t="1712" x="11687175" y="4487863"/>
          <p14:tracePt t="1717" x="11687175" y="4519613"/>
          <p14:tracePt t="1721" x="11672888" y="4567238"/>
          <p14:tracePt t="1724" x="11664950" y="4605338"/>
          <p14:tracePt t="1729" x="11641138" y="4645025"/>
          <p14:tracePt t="1734" x="11609388" y="4700588"/>
          <p14:tracePt t="1736" x="11577638" y="4740275"/>
          <p14:tracePt t="1740" x="11553825" y="4772025"/>
          <p14:tracePt t="1744" x="11522075" y="4795838"/>
          <p14:tracePt t="1749" x="11506200" y="4818063"/>
          <p14:tracePt t="1753" x="11490325" y="4841875"/>
          <p14:tracePt t="1758" x="11436350" y="4897438"/>
          <p14:tracePt t="1762" x="11396663" y="4921250"/>
          <p14:tracePt t="1768" x="11356975" y="4953000"/>
          <p14:tracePt t="1771" x="11309350" y="4984750"/>
          <p14:tracePt t="1774" x="11285538" y="5006975"/>
          <p14:tracePt t="1779" x="11277600" y="5006975"/>
          <p14:tracePt t="1784" x="11255375" y="5014913"/>
          <p14:tracePt t="1786" x="11231563" y="5038725"/>
          <p14:tracePt t="1794" x="11223625" y="5046663"/>
          <p14:tracePt t="1799" x="11207750" y="5054600"/>
          <p14:tracePt t="1803" x="11199813" y="5054600"/>
          <p14:tracePt t="1816" x="11191875" y="5062538"/>
          <p14:tracePt t="1825" x="11183938" y="5062538"/>
          <p14:tracePt t="1837" x="11183938" y="5070475"/>
          <p14:tracePt t="1842" x="11176000" y="5070475"/>
          <p14:tracePt t="1846" x="11168063" y="5070475"/>
          <p14:tracePt t="1850" x="11160125" y="5078413"/>
          <p14:tracePt t="1855" x="11152188" y="5086350"/>
          <p14:tracePt t="1862" x="11144250" y="5086350"/>
          <p14:tracePt t="1870" x="11136313" y="5086350"/>
          <p14:tracePt t="1874" x="11128375" y="5094288"/>
          <p14:tracePt t="1879" x="11120438" y="5094288"/>
          <p14:tracePt t="1883" x="11104563" y="5102225"/>
          <p14:tracePt t="1887" x="11088688" y="5110163"/>
          <p14:tracePt t="1891" x="11080750" y="5118100"/>
          <p14:tracePt t="1900" x="11066463" y="5118100"/>
          <p14:tracePt t="1902" x="11034713" y="5141913"/>
          <p14:tracePt t="1906" x="11026775" y="5141913"/>
          <p14:tracePt t="1911" x="11010900" y="5141913"/>
          <p14:tracePt t="1915" x="10995025" y="5165725"/>
          <p14:tracePt t="1919" x="10987088" y="5165725"/>
          <p14:tracePt t="1923" x="10971213" y="5173663"/>
          <p14:tracePt t="1927" x="10955338" y="5173663"/>
          <p14:tracePt t="1931" x="10923588" y="5181600"/>
          <p14:tracePt t="1934" x="10899775" y="5195888"/>
          <p14:tracePt t="1939" x="10883900" y="5195888"/>
          <p14:tracePt t="1943" x="10861675" y="5203825"/>
          <p14:tracePt t="1947" x="10837863" y="5211763"/>
          <p14:tracePt t="1950" x="10806113" y="5211763"/>
          <p14:tracePt t="1954" x="10790238" y="5219700"/>
          <p14:tracePt t="1957" x="10766425" y="5227638"/>
          <p14:tracePt t="1959" x="10742613" y="5227638"/>
          <p14:tracePt t="1964" x="10718800" y="5227638"/>
          <p14:tracePt t="1970" x="10687050" y="5227638"/>
          <p14:tracePt t="1972" x="10671175" y="5227638"/>
          <p14:tracePt t="1977" x="10656888" y="5243513"/>
          <p14:tracePt t="1981" x="10648950" y="5243513"/>
          <p14:tracePt t="1989" x="10625138" y="5243513"/>
          <p14:tracePt t="1993" x="10617200" y="5243513"/>
          <p14:tracePt t="1998" x="10593388" y="5243513"/>
          <p14:tracePt t="2001" x="10585450" y="5243513"/>
          <p14:tracePt t="2005" x="10569575" y="5243513"/>
          <p14:tracePt t="2009" x="10561638" y="5243513"/>
          <p14:tracePt t="2016" x="10545763" y="5243513"/>
          <p14:tracePt t="2019" x="10529888" y="5243513"/>
          <p14:tracePt t="2024" x="10521950" y="5243513"/>
          <p14:tracePt t="2033" x="10514013" y="5243513"/>
          <p14:tracePt t="2037" x="10506075" y="5243513"/>
          <p14:tracePt t="2042" x="10498138" y="5243513"/>
          <p14:tracePt t="2062" x="10490200" y="5243513"/>
          <p14:tracePt t="2065" x="10482263" y="5243513"/>
          <p14:tracePt t="2073" x="10474325" y="5235575"/>
          <p14:tracePt t="2078" x="10466388" y="5227638"/>
          <p14:tracePt t="2082" x="10460038" y="5227638"/>
          <p14:tracePt t="2089" x="10452100" y="5227638"/>
          <p14:tracePt t="2094" x="10444163" y="5227638"/>
          <p14:tracePt t="2098" x="10428288" y="5219700"/>
          <p14:tracePt t="2109" x="10404475" y="5219700"/>
          <p14:tracePt t="2111" x="10388600" y="5211763"/>
          <p14:tracePt t="2119" x="10364788" y="5211763"/>
          <p14:tracePt t="2123" x="10356850" y="5203825"/>
          <p14:tracePt t="2127" x="10348913" y="5195888"/>
          <p14:tracePt t="2131" x="10333038" y="5189538"/>
          <p14:tracePt t="2135" x="10325100" y="5189538"/>
          <p14:tracePt t="2139" x="10317163" y="5189538"/>
          <p14:tracePt t="2143" x="10293350" y="5173663"/>
          <p14:tracePt t="2147" x="10277475" y="5173663"/>
          <p14:tracePt t="2152" x="10269538" y="5173663"/>
          <p14:tracePt t="2153" x="10261600" y="5173663"/>
          <p14:tracePt t="2162" x="10247313" y="5173663"/>
          <p14:tracePt t="2171" x="10239375" y="5165725"/>
          <p14:tracePt t="2176" x="10231438" y="5165725"/>
          <p14:tracePt t="2178" x="10223500" y="5165725"/>
          <p14:tracePt t="2191" x="10215563" y="5165725"/>
          <p14:tracePt t="2199" x="10207625" y="5165725"/>
          <p14:tracePt t="2207" x="10199688" y="5165725"/>
          <p14:tracePt t="2226" x="10191750" y="5157788"/>
          <p14:tracePt t="2242" x="10183813" y="5157788"/>
          <p14:tracePt t="2262" x="10175875" y="5149850"/>
          <p14:tracePt t="2295" x="10167938" y="5149850"/>
          <p14:tracePt t="2298" x="10160000" y="5149850"/>
          <p14:tracePt t="2318" x="10152063" y="5149850"/>
          <p14:tracePt t="2509" x="10144125" y="5149850"/>
          <p14:tracePt t="2538" x="10136188" y="5149850"/>
          <p14:tracePt t="2545" x="10128250" y="5149850"/>
          <p14:tracePt t="2555" x="10112375" y="5149850"/>
          <p14:tracePt t="2563" x="10104438" y="5149850"/>
          <p14:tracePt t="2575" x="10104438" y="5157788"/>
          <p14:tracePt t="2579" x="10096500" y="5165725"/>
          <p14:tracePt t="2591" x="10088563" y="5173663"/>
          <p14:tracePt t="2601" x="10080625" y="5173663"/>
          <p14:tracePt t="2604" x="10072688" y="5181600"/>
          <p14:tracePt t="2607" x="10064750" y="5181600"/>
          <p14:tracePt t="2609" x="10058400" y="5181600"/>
          <p14:tracePt t="2618" x="10050463" y="5189538"/>
          <p14:tracePt t="2623" x="10034588" y="5189538"/>
          <p14:tracePt t="2625" x="10018713" y="5195888"/>
          <p14:tracePt t="2630" x="10010775" y="5195888"/>
          <p14:tracePt t="2634" x="9994900" y="5203825"/>
          <p14:tracePt t="2637" x="9971088" y="5203825"/>
          <p14:tracePt t="2641" x="9963150" y="5203825"/>
          <p14:tracePt t="2645" x="9947275" y="5211763"/>
          <p14:tracePt t="2649" x="9931400" y="5211763"/>
          <p14:tracePt t="2654" x="9907588" y="5219700"/>
          <p14:tracePt t="2658" x="9899650" y="5219700"/>
          <p14:tracePt t="2661" x="9875838" y="5227638"/>
          <p14:tracePt t="2665" x="9859963" y="5227638"/>
          <p14:tracePt t="2669" x="9845675" y="5227638"/>
          <p14:tracePt t="2675" x="9829800" y="5227638"/>
          <p14:tracePt t="2680" x="9813925" y="5227638"/>
          <p14:tracePt t="2683" x="9805988" y="5227638"/>
          <p14:tracePt t="2687" x="9790113" y="5227638"/>
          <p14:tracePt t="2690" x="9774238" y="5227638"/>
          <p14:tracePt t="2695" x="9758363" y="5227638"/>
          <p14:tracePt t="2698" x="9742488" y="5227638"/>
          <p14:tracePt t="2703" x="9734550" y="5227638"/>
          <p14:tracePt t="2707" x="9726613" y="5227638"/>
          <p14:tracePt t="2711" x="9718675" y="5227638"/>
          <p14:tracePt t="2714" x="9710738" y="5227638"/>
          <p14:tracePt t="2727" x="9702800" y="5227638"/>
          <p14:tracePt t="2732" x="9694863" y="5227638"/>
          <p14:tracePt t="2735" x="9686925" y="5227638"/>
          <p14:tracePt t="2739" x="9678988" y="5227638"/>
          <p14:tracePt t="2743" x="9671050" y="5227638"/>
          <p14:tracePt t="2748" x="9663113" y="5227638"/>
          <p14:tracePt t="2757" x="9655175" y="5227638"/>
          <p14:tracePt t="2760" x="9648825" y="5227638"/>
          <p14:tracePt t="2764" x="9640888" y="5227638"/>
          <p14:tracePt t="2768" x="9632950" y="5227638"/>
          <p14:tracePt t="2775" x="9625013" y="5227638"/>
          <p14:tracePt t="2785" x="9617075" y="5227638"/>
          <p14:tracePt t="2789" x="9609138" y="5227638"/>
          <p14:tracePt t="2793" x="9601200" y="5227638"/>
          <p14:tracePt t="2797" x="9593263" y="5227638"/>
          <p14:tracePt t="2800" x="9577388" y="5227638"/>
          <p14:tracePt t="2804" x="9561513" y="5227638"/>
          <p14:tracePt t="2813" x="9537700" y="5227638"/>
          <p14:tracePt t="2817" x="9521825" y="5227638"/>
          <p14:tracePt t="2820" x="9498013" y="5227638"/>
          <p14:tracePt t="2825" x="9482138" y="5227638"/>
          <p14:tracePt t="2829" x="9450388" y="5227638"/>
          <p14:tracePt t="2833" x="9436100" y="5227638"/>
          <p14:tracePt t="2836" x="9412288" y="5227638"/>
          <p14:tracePt t="2841" x="9396413" y="5227638"/>
          <p14:tracePt t="2844" x="9380538" y="5227638"/>
          <p14:tracePt t="2848" x="9356725" y="5227638"/>
          <p14:tracePt t="2853" x="9340850" y="5227638"/>
          <p14:tracePt t="2857" x="9317038" y="5227638"/>
          <p14:tracePt t="2860" x="9301163" y="5227638"/>
          <p14:tracePt t="2865" x="9285288" y="5227638"/>
          <p14:tracePt t="2869" x="9261475" y="5227638"/>
          <p14:tracePt t="2873" x="9245600" y="5227638"/>
          <p14:tracePt t="2877" x="9223375" y="5227638"/>
          <p14:tracePt t="2881" x="9215438" y="5227638"/>
          <p14:tracePt t="2885" x="9191625" y="5227638"/>
          <p14:tracePt t="2889" x="9167813" y="5227638"/>
          <p14:tracePt t="2893" x="9151938" y="5227638"/>
          <p14:tracePt t="2898" x="9128125" y="5227638"/>
          <p14:tracePt t="2900" x="9104313" y="5211763"/>
          <p14:tracePt t="2905" x="9088438" y="5211763"/>
          <p14:tracePt t="2909" x="9072563" y="5211763"/>
          <p14:tracePt t="2913" x="9042400" y="5203825"/>
          <p14:tracePt t="2916" x="9026525" y="5203825"/>
          <p14:tracePt t="2921" x="9018588" y="5203825"/>
          <p14:tracePt t="2924" x="8986838" y="5195888"/>
          <p14:tracePt t="2928" x="8970963" y="5195888"/>
          <p14:tracePt t="2932" x="8947150" y="5189538"/>
          <p14:tracePt t="2936" x="8931275" y="5181600"/>
          <p14:tracePt t="2939" x="8915400" y="5181600"/>
          <p14:tracePt t="2943" x="8891588" y="5181600"/>
          <p14:tracePt t="2951" x="8883650" y="5173663"/>
          <p14:tracePt t="2954" x="8875713" y="5173663"/>
          <p14:tracePt t="2967" x="8867775" y="5173663"/>
          <p14:tracePt t="2971" x="8851900" y="5157788"/>
          <p14:tracePt t="2982" x="8843963" y="5157788"/>
          <p14:tracePt t="2986" x="8829675" y="5149850"/>
          <p14:tracePt t="2990" x="8821738" y="5141913"/>
          <p14:tracePt t="2995" x="8813800" y="5133975"/>
          <p14:tracePt t="3003" x="8797925" y="5118100"/>
          <p14:tracePt t="3007" x="8782050" y="5110163"/>
          <p14:tracePt t="3010" x="8766175" y="5102225"/>
          <p14:tracePt t="3015" x="8758238" y="5094288"/>
          <p14:tracePt t="3018" x="8750300" y="5086350"/>
          <p14:tracePt t="3023" x="8742363" y="5086350"/>
          <p14:tracePt t="3027" x="8742363" y="5078413"/>
          <p14:tracePt t="3030" x="8734425" y="5070475"/>
          <p14:tracePt t="3039" x="8726488" y="5070475"/>
          <p14:tracePt t="3046" x="8718550" y="5062538"/>
          <p14:tracePt t="3051" x="8710613" y="5054600"/>
          <p14:tracePt t="3059" x="8702675" y="5046663"/>
          <p14:tracePt t="3068" x="8694738" y="5022850"/>
          <p14:tracePt t="3071" x="8694738" y="5014913"/>
          <p14:tracePt t="3073" x="8694738" y="5006975"/>
          <p14:tracePt t="3077" x="8686800" y="4992688"/>
          <p14:tracePt t="3081" x="8686800" y="4984750"/>
          <p14:tracePt t="3086" x="8670925" y="4960938"/>
          <p14:tracePt t="3090" x="8670925" y="4953000"/>
          <p14:tracePt t="3093" x="8662988" y="4937125"/>
          <p14:tracePt t="3098" x="8655050" y="4921250"/>
          <p14:tracePt t="3101" x="8655050" y="4913313"/>
          <p14:tracePt t="3105" x="8655050" y="4905375"/>
          <p14:tracePt t="3109" x="8655050" y="4889500"/>
          <p14:tracePt t="3113" x="8647113" y="4889500"/>
          <p14:tracePt t="3117" x="8647113" y="4873625"/>
          <p14:tracePt t="3122" x="8647113" y="4857750"/>
          <p14:tracePt t="3127" x="8647113" y="4849813"/>
          <p14:tracePt t="3132" x="8647113" y="4833938"/>
          <p14:tracePt t="3135" x="8647113" y="4818063"/>
          <p14:tracePt t="3138" x="8647113" y="4810125"/>
          <p14:tracePt t="3140" x="8647113" y="4802188"/>
          <p14:tracePt t="3145" x="8647113" y="4787900"/>
          <p14:tracePt t="3148" x="8647113" y="4756150"/>
          <p14:tracePt t="3157" x="8647113" y="4740275"/>
          <p14:tracePt t="3161" x="8655050" y="4724400"/>
          <p14:tracePt t="3164" x="8655050" y="4716463"/>
          <p14:tracePt t="3168" x="8655050" y="4708525"/>
          <p14:tracePt t="3173" x="8662988" y="4684713"/>
          <p14:tracePt t="3177" x="8670925" y="4668838"/>
          <p14:tracePt t="3181" x="8670925" y="4660900"/>
          <p14:tracePt t="3184" x="8670925" y="4645025"/>
          <p14:tracePt t="3189" x="8686800" y="4629150"/>
          <p14:tracePt t="3193" x="8694738" y="4621213"/>
          <p14:tracePt t="3197" x="8702675" y="4613275"/>
          <p14:tracePt t="3201" x="8710613" y="4605338"/>
          <p14:tracePt t="3205" x="8726488" y="4583113"/>
          <p14:tracePt t="3209" x="8734425" y="4583113"/>
          <p14:tracePt t="3213" x="8758238" y="4567238"/>
          <p14:tracePt t="3216" x="8758238" y="4559300"/>
          <p14:tracePt t="3220" x="8782050" y="4543425"/>
          <p14:tracePt t="3223" x="8805863" y="4535488"/>
          <p14:tracePt t="3227" x="8829675" y="4527550"/>
          <p14:tracePt t="3232" x="8843963" y="4519613"/>
          <p14:tracePt t="3237" x="8867775" y="4511675"/>
          <p14:tracePt t="3240" x="8891588" y="4495800"/>
          <p14:tracePt t="3245" x="8899525" y="4495800"/>
          <p14:tracePt t="3248" x="8923338" y="4495800"/>
          <p14:tracePt t="3253" x="8931275" y="4495800"/>
          <p14:tracePt t="3256" x="8955088" y="4495800"/>
          <p14:tracePt t="3259" x="8963025" y="4495800"/>
          <p14:tracePt t="3263" x="8978900" y="4495800"/>
          <p14:tracePt t="3273" x="8986838" y="4495800"/>
          <p14:tracePt t="3276" x="8994775" y="4495800"/>
          <p14:tracePt t="3280" x="9002713" y="4495800"/>
          <p14:tracePt t="3284" x="9010650" y="4495800"/>
          <p14:tracePt t="3293" x="9026525" y="4495800"/>
          <p14:tracePt t="3300" x="9034463" y="4495800"/>
          <p14:tracePt t="3313" x="9048750" y="4495800"/>
          <p14:tracePt t="3316" x="9056688" y="4503738"/>
          <p14:tracePt t="3321" x="9064625" y="4511675"/>
          <p14:tracePt t="3325" x="9080500" y="4527550"/>
          <p14:tracePt t="3329" x="9080500" y="4535488"/>
          <p14:tracePt t="3334" x="9080500" y="4543425"/>
          <p14:tracePt t="3336" x="9096375" y="4559300"/>
          <p14:tracePt t="3340" x="9096375" y="4567238"/>
          <p14:tracePt t="3342" x="9112250" y="4591050"/>
          <p14:tracePt t="3350" x="9128125" y="4613275"/>
          <p14:tracePt t="3355" x="9128125" y="4621213"/>
          <p14:tracePt t="3359" x="9144000" y="4645025"/>
          <p14:tracePt t="3363" x="9144000" y="4652963"/>
          <p14:tracePt t="3366" x="9167813" y="4676775"/>
          <p14:tracePt t="3371" x="9175750" y="4692650"/>
          <p14:tracePt t="3375" x="9183688" y="4716463"/>
          <p14:tracePt t="3379" x="9199563" y="4748213"/>
          <p14:tracePt t="3383" x="9207500" y="4772025"/>
          <p14:tracePt t="3385" x="9231313" y="4818063"/>
          <p14:tracePt t="3390" x="9261475" y="4873625"/>
          <p14:tracePt t="3395" x="9293225" y="4921250"/>
          <p14:tracePt t="3397" x="9317038" y="4968875"/>
          <p14:tracePt t="3401" x="9332913" y="5006975"/>
          <p14:tracePt t="3406" x="9356725" y="5062538"/>
          <p14:tracePt t="3410" x="9364663" y="5086350"/>
          <p14:tracePt t="3414" x="9372600" y="5102225"/>
          <p14:tracePt t="3419" x="9372600" y="5133975"/>
          <p14:tracePt t="3423" x="9372600" y="5141913"/>
          <p14:tracePt t="3427" x="9372600" y="5157788"/>
          <p14:tracePt t="3431" x="9372600" y="5165725"/>
          <p14:tracePt t="3435" x="9372600" y="5173663"/>
          <p14:tracePt t="3438" x="9372600" y="5181600"/>
          <p14:tracePt t="3443" x="9372600" y="5195888"/>
          <p14:tracePt t="3447" x="9372600" y="5203825"/>
          <p14:tracePt t="3455" x="9372600" y="5211763"/>
          <p14:tracePt t="3458" x="9364663" y="5219700"/>
          <p14:tracePt t="3463" x="9364663" y="5235575"/>
          <p14:tracePt t="3467" x="9364663" y="5243513"/>
          <p14:tracePt t="3470" x="9356725" y="5259388"/>
          <p14:tracePt t="3475" x="9348788" y="5267325"/>
          <p14:tracePt t="3479" x="9340850" y="5275263"/>
          <p14:tracePt t="3483" x="9340850" y="5283200"/>
          <p14:tracePt t="3487" x="9340850" y="5291138"/>
          <p14:tracePt t="3490" x="9332913" y="5299075"/>
          <p14:tracePt t="3494" x="9332913" y="5307013"/>
          <p14:tracePt t="3499" x="9324975" y="5314950"/>
          <p14:tracePt t="3507" x="9324975" y="5322888"/>
          <p14:tracePt t="3511" x="9317038" y="5322888"/>
          <p14:tracePt t="3514" x="9309100" y="5330825"/>
          <p14:tracePt t="3531" x="9301163" y="5338763"/>
          <p14:tracePt t="4591" x="9301163" y="5346700"/>
          <p14:tracePt t="4596" x="9301163" y="5354638"/>
          <p14:tracePt t="4600" x="9301163" y="5362575"/>
          <p14:tracePt t="4602" x="9301163" y="5370513"/>
          <p14:tracePt t="4612" x="9301163" y="5378450"/>
          <p14:tracePt t="4616" x="9301163" y="5386388"/>
          <p14:tracePt t="4620" x="9309100" y="5400675"/>
          <p14:tracePt t="4623" x="9317038" y="5408613"/>
          <p14:tracePt t="4626" x="9324975" y="5416550"/>
          <p14:tracePt t="4631" x="9340850" y="5440363"/>
          <p14:tracePt t="4634" x="9340850" y="5448300"/>
          <p14:tracePt t="4638" x="9364663" y="5472113"/>
          <p14:tracePt t="4641" x="9372600" y="5472113"/>
          <p14:tracePt t="4645" x="9380538" y="5487988"/>
          <p14:tracePt t="4650" x="9404350" y="5519738"/>
          <p14:tracePt t="4653" x="9404350" y="5527675"/>
          <p14:tracePt t="4657" x="9428163" y="5551488"/>
          <p14:tracePt t="4661" x="9436100" y="5551488"/>
          <p14:tracePt t="4665" x="9450388" y="5575300"/>
          <p14:tracePt t="4669" x="9450388" y="5583238"/>
          <p14:tracePt t="4679" x="9466263" y="5605463"/>
          <p14:tracePt t="4683" x="9474200" y="5613400"/>
          <p14:tracePt t="4687" x="9474200" y="5621338"/>
          <p14:tracePt t="4691" x="9482138" y="5629275"/>
          <p14:tracePt t="4696" x="9490075" y="5637213"/>
          <p14:tracePt t="4702" x="9490075" y="5645150"/>
          <p14:tracePt t="4723" x="9490075" y="5653088"/>
          <p14:tracePt t="4727" x="9490075" y="5661025"/>
          <p14:tracePt t="4732" x="9490075" y="5668963"/>
          <p14:tracePt t="4740" x="9490075" y="5676900"/>
          <p14:tracePt t="4746" x="9490075" y="5684838"/>
          <p14:tracePt t="4757" x="9490075" y="5692775"/>
          <p14:tracePt t="4761" x="9490075" y="5700713"/>
          <p14:tracePt t="4764" x="9490075" y="5708650"/>
          <p14:tracePt t="4769" x="9490075" y="5716588"/>
          <p14:tracePt t="4782" x="9490075" y="5724525"/>
          <p14:tracePt t="4805" x="9490075" y="5732463"/>
          <p14:tracePt t="4817" x="9490075" y="5740400"/>
          <p14:tracePt t="4838" x="9490075" y="5748338"/>
          <p14:tracePt t="4853" x="9490075" y="5756275"/>
          <p14:tracePt t="4859" x="9490075" y="5764213"/>
          <p14:tracePt t="4863" x="9482138" y="5772150"/>
          <p14:tracePt t="4872" x="9474200" y="5780088"/>
          <p14:tracePt t="4877" x="9466263" y="5786438"/>
          <p14:tracePt t="4882" x="9458325" y="5786438"/>
          <p14:tracePt t="4884" x="9450388" y="5786438"/>
          <p14:tracePt t="4892" x="9444038" y="5794375"/>
          <p14:tracePt t="4896" x="9436100" y="5802313"/>
          <p14:tracePt t="4900" x="9428163" y="5810250"/>
          <p14:tracePt t="4905" x="9420225" y="5818188"/>
          <p14:tracePt t="4909" x="9404350" y="5826125"/>
          <p14:tracePt t="4913" x="9396413" y="5834063"/>
          <p14:tracePt t="4919" x="9388475" y="5834063"/>
          <p14:tracePt t="4922" x="9372600" y="5842000"/>
          <p14:tracePt t="4925" x="9364663" y="5842000"/>
          <p14:tracePt t="4930" x="9356725" y="5842000"/>
          <p14:tracePt t="4934" x="9348788" y="5849938"/>
          <p14:tracePt t="4937" x="9332913" y="5857875"/>
          <p14:tracePt t="4947" x="9317038" y="5857875"/>
          <p14:tracePt t="4955" x="9301163" y="5873750"/>
          <p14:tracePt t="4964" x="9285288" y="5873750"/>
          <p14:tracePt t="4967" x="9277350" y="5881688"/>
          <p14:tracePt t="4973" x="9261475" y="5897563"/>
          <p14:tracePt t="4977" x="9245600" y="5897563"/>
          <p14:tracePt t="4981" x="9245600" y="5905500"/>
          <p14:tracePt t="4985" x="9239250" y="5905500"/>
          <p14:tracePt t="4989" x="9231313" y="5905500"/>
          <p14:tracePt t="4994" x="9223375" y="5905500"/>
          <p14:tracePt t="4997" x="9207500" y="5921375"/>
          <p14:tracePt t="5003" x="9199563" y="5921375"/>
          <p14:tracePt t="5006" x="9191625" y="5929313"/>
          <p14:tracePt t="5009" x="9183688" y="5929313"/>
          <p14:tracePt t="5017" x="9167813" y="5945188"/>
          <p14:tracePt t="5022" x="9159875" y="5945188"/>
          <p14:tracePt t="5026" x="9144000" y="5945188"/>
          <p14:tracePt t="5033" x="9128125" y="5953125"/>
          <p14:tracePt t="5035" x="9120188" y="5953125"/>
          <p14:tracePt t="5039" x="9096375" y="5961063"/>
          <p14:tracePt t="5043" x="9080500" y="5961063"/>
          <p14:tracePt t="5047" x="9064625" y="5969000"/>
          <p14:tracePt t="5050" x="9048750" y="5969000"/>
          <p14:tracePt t="5055" x="9026525" y="5969000"/>
          <p14:tracePt t="5059" x="9010650" y="5983288"/>
          <p14:tracePt t="5063" x="8994775" y="5983288"/>
          <p14:tracePt t="5068" x="8978900" y="5983288"/>
          <p14:tracePt t="5069" x="8963025" y="5991225"/>
          <p14:tracePt t="5075" x="8939213" y="5991225"/>
          <p14:tracePt t="5078" x="8923338" y="6007100"/>
          <p14:tracePt t="5082" x="8907463" y="6015038"/>
          <p14:tracePt t="5087" x="8891588" y="6015038"/>
          <p14:tracePt t="5090" x="8875713" y="6022975"/>
          <p14:tracePt t="5098" x="8851900" y="6022975"/>
          <p14:tracePt t="5103" x="8843963" y="6030913"/>
          <p14:tracePt t="5106" x="8829675" y="6038850"/>
          <p14:tracePt t="5109" x="8821738" y="6046788"/>
          <p14:tracePt t="5120" x="8805863" y="6062663"/>
          <p14:tracePt t="5129" x="8797925" y="6062663"/>
          <p14:tracePt t="5137" x="8789988" y="6070600"/>
          <p14:tracePt t="5146" x="8789988" y="6078538"/>
          <p14:tracePt t="5148" x="8782050" y="6086475"/>
          <p14:tracePt t="5153" x="8774113" y="6086475"/>
          <p14:tracePt t="5157" x="8766175" y="6094413"/>
          <p14:tracePt t="5173" x="8766175" y="6102350"/>
          <p14:tracePt t="5178" x="8766175" y="6110288"/>
          <p14:tracePt t="5182" x="8758238" y="6118225"/>
          <p14:tracePt t="5193" x="8758238" y="6126163"/>
          <p14:tracePt t="5200" x="8750300" y="6134100"/>
          <p14:tracePt t="5205" x="8742363" y="6134100"/>
          <p14:tracePt t="5209" x="8734425" y="6142038"/>
          <p14:tracePt t="5213" x="8726488" y="6142038"/>
          <p14:tracePt t="5218" x="8718550" y="6149975"/>
          <p14:tracePt t="5225" x="8694738" y="6157913"/>
          <p14:tracePt t="5229" x="8686800" y="6157913"/>
          <p14:tracePt t="5233" x="8662988" y="6165850"/>
          <p14:tracePt t="5237" x="8655050" y="6165850"/>
          <p14:tracePt t="5241" x="8639175" y="6165850"/>
          <p14:tracePt t="5246" x="8616950" y="6165850"/>
          <p14:tracePt t="5249" x="8601075" y="6165850"/>
          <p14:tracePt t="5251" x="8577263" y="6172200"/>
          <p14:tracePt t="5255" x="8553450" y="6172200"/>
          <p14:tracePt t="5259" x="8521700" y="6172200"/>
          <p14:tracePt t="5264" x="8505825" y="6172200"/>
          <p14:tracePt t="5268" x="8482013" y="6172200"/>
          <p14:tracePt t="5272" x="8466138" y="6172200"/>
          <p14:tracePt t="5276" x="8442325" y="6172200"/>
          <p14:tracePt t="5281" x="8428038" y="6172200"/>
          <p14:tracePt t="5284" x="8412163" y="6172200"/>
          <p14:tracePt t="5288" x="8388350" y="6172200"/>
          <p14:tracePt t="5292" x="8372475" y="6172200"/>
          <p14:tracePt t="5296" x="8348663" y="6172200"/>
          <p14:tracePt t="5300" x="8340725" y="6172200"/>
          <p14:tracePt t="5304" x="8332788" y="6157913"/>
          <p14:tracePt t="5308" x="8324850" y="6149975"/>
          <p14:tracePt t="5312" x="8316913" y="6134100"/>
          <p14:tracePt t="5317" x="8308975" y="6118225"/>
          <p14:tracePt t="5319" x="8301038" y="6118225"/>
          <p14:tracePt t="5321" x="8301038" y="6110288"/>
          <p14:tracePt t="5329" x="8293100" y="6094413"/>
          <p14:tracePt t="5331" x="8293100" y="6086475"/>
          <p14:tracePt t="5335" x="8293100" y="6070600"/>
          <p14:tracePt t="5339" x="8293100" y="6046788"/>
          <p14:tracePt t="5343" x="8293100" y="6030913"/>
          <p14:tracePt t="5347" x="8293100" y="6007100"/>
          <p14:tracePt t="5351" x="8293100" y="5937250"/>
          <p14:tracePt t="5355" x="8293100" y="5826125"/>
          <p14:tracePt t="5359" x="8293100" y="5724525"/>
          <p14:tracePt t="5363" x="8293100" y="5629275"/>
          <p14:tracePt t="5367" x="8277225" y="5535613"/>
          <p14:tracePt t="5371" x="8269288" y="5456238"/>
          <p14:tracePt t="5375" x="8269288" y="5378450"/>
          <p14:tracePt t="5379" x="8253413" y="5291138"/>
          <p14:tracePt t="5383" x="8253413" y="5227638"/>
          <p14:tracePt t="5387" x="8253413" y="5165725"/>
          <p14:tracePt t="5390" x="8253413" y="5102225"/>
          <p14:tracePt t="5395" x="8253413" y="5054600"/>
          <p14:tracePt t="5399" x="8253413" y="5006975"/>
          <p14:tracePt t="5403" x="8253413" y="4953000"/>
          <p14:tracePt t="5407" x="8253413" y="4929188"/>
          <p14:tracePt t="5410" x="8253413" y="4913313"/>
          <p14:tracePt t="5415" x="8269288" y="4889500"/>
          <p14:tracePt t="5419" x="8277225" y="4873625"/>
          <p14:tracePt t="5422" x="8285163" y="4857750"/>
          <p14:tracePt t="5425" x="8308975" y="4841875"/>
          <p14:tracePt t="5431" x="8332788" y="4810125"/>
          <p14:tracePt t="5434" x="8356600" y="4787900"/>
          <p14:tracePt t="5438" x="8372475" y="4779963"/>
          <p14:tracePt t="5442" x="8404225" y="4748213"/>
          <p14:tracePt t="5447" x="8442325" y="4716463"/>
          <p14:tracePt t="5450" x="8474075" y="4700588"/>
          <p14:tracePt t="5454" x="8489950" y="4684713"/>
          <p14:tracePt t="5459" x="8513763" y="4676775"/>
          <p14:tracePt t="5463" x="8537575" y="4660900"/>
          <p14:tracePt t="5466" x="8553450" y="4652963"/>
          <p14:tracePt t="5470" x="8585200" y="4637088"/>
          <p14:tracePt t="5474" x="8616950" y="4629150"/>
          <p14:tracePt t="5479" x="8670925" y="4621213"/>
          <p14:tracePt t="5483" x="8734425" y="4621213"/>
          <p14:tracePt t="5485" x="8797925" y="4621213"/>
          <p14:tracePt t="5490" x="8859838" y="4621213"/>
          <p14:tracePt t="5495" x="8939213" y="4621213"/>
          <p14:tracePt t="5499" x="9034463" y="4621213"/>
          <p14:tracePt t="5503" x="9128125" y="4621213"/>
          <p14:tracePt t="5507" x="9207500" y="4621213"/>
          <p14:tracePt t="5510" x="9301163" y="4621213"/>
          <p14:tracePt t="5513" x="9404350" y="4637088"/>
          <p14:tracePt t="5518" x="9498013" y="4660900"/>
          <p14:tracePt t="5520" x="9585325" y="4700588"/>
          <p14:tracePt t="5525" x="9655175" y="4732338"/>
          <p14:tracePt t="5529" x="9726613" y="4772025"/>
          <p14:tracePt t="5534" x="9798050" y="4818063"/>
          <p14:tracePt t="5535" x="9853613" y="4849813"/>
          <p14:tracePt t="5540" x="9891713" y="4889500"/>
          <p14:tracePt t="5545" x="9939338" y="4937125"/>
          <p14:tracePt t="5549" x="9963150" y="4960938"/>
          <p14:tracePt t="5552" x="9971088" y="4968875"/>
          <p14:tracePt t="5557" x="9994900" y="4992688"/>
          <p14:tracePt t="5561" x="10002838" y="5014913"/>
          <p14:tracePt t="5564" x="10010775" y="5030788"/>
          <p14:tracePt t="5568" x="10026650" y="5062538"/>
          <p14:tracePt t="5573" x="10034588" y="5078413"/>
          <p14:tracePt t="5577" x="10042525" y="5094288"/>
          <p14:tracePt t="5581" x="10042525" y="5102225"/>
          <p14:tracePt t="5585" x="10042525" y="5110163"/>
          <p14:tracePt t="5593" x="10042525" y="5118100"/>
          <p14:tracePt t="5596" x="10042525" y="5126038"/>
          <p14:tracePt t="5601" x="10050463" y="5133975"/>
          <p14:tracePt t="5605" x="10058400" y="5141913"/>
          <p14:tracePt t="5613" x="10058400" y="5149850"/>
          <p14:tracePt t="5618" x="10064750" y="5157788"/>
          <p14:tracePt t="5626" x="10072688" y="5165725"/>
          <p14:tracePt t="5628" x="10080625" y="5173663"/>
          <p14:tracePt t="5637" x="10088563" y="5181600"/>
          <p14:tracePt t="5640" x="10096500" y="5181600"/>
          <p14:tracePt t="5643" x="10104438" y="5181600"/>
          <p14:tracePt t="5647" x="10112375" y="5181600"/>
          <p14:tracePt t="5651" x="10120313" y="5181600"/>
          <p14:tracePt t="5655" x="10128250" y="5181600"/>
          <p14:tracePt t="5665" x="10136188" y="5181600"/>
          <p14:tracePt t="5668" x="10144125" y="5181600"/>
          <p14:tracePt t="5671" x="10160000" y="5181600"/>
          <p14:tracePt t="5675" x="10167938" y="5181600"/>
          <p14:tracePt t="5680" x="10175875" y="5181600"/>
          <p14:tracePt t="5685" x="10191750" y="5181600"/>
          <p14:tracePt t="5688" x="10215563" y="5165725"/>
          <p14:tracePt t="5691" x="10223500" y="5149850"/>
          <p14:tracePt t="5695" x="10247313" y="5133975"/>
          <p14:tracePt t="5700" x="10255250" y="5126038"/>
          <p14:tracePt t="5706" x="10277475" y="5110163"/>
          <p14:tracePt t="5710" x="10325100" y="5070475"/>
          <p14:tracePt t="5714" x="10333038" y="5062538"/>
          <p14:tracePt t="5719" x="10364788" y="5046663"/>
          <p14:tracePt t="5723" x="10388600" y="5022850"/>
          <p14:tracePt t="5727" x="10396538" y="5014913"/>
          <p14:tracePt t="5731" x="10420350" y="4999038"/>
          <p14:tracePt t="5734" x="10460038" y="4968875"/>
          <p14:tracePt t="5739" x="10514013" y="4937125"/>
          <p14:tracePt t="5743" x="10569575" y="4905375"/>
          <p14:tracePt t="5747" x="10625138" y="4873625"/>
          <p14:tracePt t="5752" x="10694988" y="4833938"/>
          <p14:tracePt t="5754" x="10750550" y="4802188"/>
          <p14:tracePt t="5757" x="10806113" y="4779963"/>
          <p14:tracePt t="5761" x="10875963" y="4732338"/>
          <p14:tracePt t="5765" x="10939463" y="4700588"/>
          <p14:tracePt t="5769" x="11010900" y="4668838"/>
          <p14:tracePt t="5774" x="11096625" y="4629150"/>
          <p14:tracePt t="5777" x="11168063" y="4605338"/>
          <p14:tracePt t="5781" x="11239500" y="4575175"/>
          <p14:tracePt t="5786" x="11301413" y="4535488"/>
          <p14:tracePt t="5790" x="11372850" y="4511675"/>
          <p14:tracePt t="5795" x="11428413" y="4495800"/>
          <p14:tracePt t="5797" x="11452225" y="4471988"/>
          <p14:tracePt t="5802" x="11460163" y="4471988"/>
          <p14:tracePt t="5807" x="11482388" y="4464050"/>
          <p14:tracePt t="5809" x="11490325" y="4456113"/>
          <p14:tracePt t="5938" x="11498263" y="4448175"/>
          <p14:tracePt t="5948" x="11514138" y="4432300"/>
          <p14:tracePt t="5953" x="11514138" y="4424363"/>
          <p14:tracePt t="5960" x="11522075" y="4424363"/>
          <p14:tracePt t="5965" x="11537950" y="4416425"/>
          <p14:tracePt t="5969" x="11545888" y="4408488"/>
          <p14:tracePt t="5973" x="11553825" y="4402138"/>
          <p14:tracePt t="5977" x="11561763" y="4402138"/>
          <p14:tracePt t="5981" x="11577638" y="4386263"/>
          <p14:tracePt t="5984" x="11601450" y="4362450"/>
          <p14:tracePt t="5989" x="11625263" y="4346575"/>
          <p14:tracePt t="5992" x="11649075" y="4330700"/>
          <p14:tracePt t="5996" x="11672888" y="4306888"/>
          <p14:tracePt t="6000" x="11695113" y="4283075"/>
          <p14:tracePt t="6004" x="11710988" y="4267200"/>
          <p14:tracePt t="6009" x="11742738" y="4243388"/>
          <p14:tracePt t="6013" x="11758613" y="4235450"/>
          <p14:tracePt t="6018" x="11782425" y="4205288"/>
          <p14:tracePt t="6019" x="11814175" y="4181475"/>
          <p14:tracePt t="6025" x="11923713" y="4165600"/>
          <p14:tracePt t="6029" x="12011025" y="4133850"/>
          <p14:tracePt t="6035" x="12074525" y="4110038"/>
          <p14:tracePt t="6036" x="12144375" y="406241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51B1A0-EF0D-4A06-957A-34706ECAF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85" y="1495155"/>
            <a:ext cx="6125430" cy="386769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7F59AB7-1049-42B5-A82B-12ED0DC45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0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"/>
    </mc:Choice>
    <mc:Fallback>
      <p:transition spd="slow" advTm="5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" x="12018963" y="3881438"/>
          <p14:tracePt t="533" x="11915775" y="3889375"/>
          <p14:tracePt t="537" x="11822113" y="3905250"/>
          <p14:tracePt t="541" x="11726863" y="3929063"/>
          <p14:tracePt t="546" x="11633200" y="3937000"/>
          <p14:tracePt t="551" x="11530013" y="3952875"/>
          <p14:tracePt t="554" x="11452225" y="3952875"/>
          <p14:tracePt t="558" x="11372850" y="3952875"/>
          <p14:tracePt t="562" x="11293475" y="3952875"/>
          <p14:tracePt t="567" x="11215688" y="3952875"/>
          <p14:tracePt t="570" x="11120438" y="3952875"/>
          <p14:tracePt t="574" x="11026775" y="3952875"/>
          <p14:tracePt t="579" x="10931525" y="3952875"/>
          <p14:tracePt t="583" x="10837863" y="3952875"/>
          <p14:tracePt t="587" x="10758488" y="3952875"/>
          <p14:tracePt t="591" x="10664825" y="3952875"/>
          <p14:tracePt t="594" x="10553700" y="3952875"/>
          <p14:tracePt t="598" x="10460038" y="3952875"/>
          <p14:tracePt t="601" x="10364788" y="3952875"/>
          <p14:tracePt t="606" x="10269538" y="3952875"/>
          <p14:tracePt t="610" x="10160000" y="3952875"/>
          <p14:tracePt t="613" x="10042525" y="3960813"/>
          <p14:tracePt t="618" x="9947275" y="3976688"/>
          <p14:tracePt t="622" x="9853613" y="4000500"/>
          <p14:tracePt t="626" x="9750425" y="4016375"/>
          <p14:tracePt t="630" x="9671050" y="4022725"/>
          <p14:tracePt t="634" x="9593263" y="4038600"/>
          <p14:tracePt t="636" x="9521825" y="4046538"/>
          <p14:tracePt t="640" x="9444038" y="4070350"/>
          <p14:tracePt t="643" x="9388475" y="4078288"/>
          <p14:tracePt t="648" x="9340850" y="4094163"/>
          <p14:tracePt t="651" x="9269413" y="4102100"/>
          <p14:tracePt t="656" x="9223375" y="4110038"/>
          <p14:tracePt t="660" x="9183688" y="4110038"/>
          <p14:tracePt t="663" x="9136063" y="4117975"/>
          <p14:tracePt t="668" x="9112250" y="4117975"/>
          <p14:tracePt t="672" x="9096375" y="4117975"/>
          <p14:tracePt t="676" x="9072563" y="4133850"/>
          <p14:tracePt t="679" x="9056688" y="4133850"/>
          <p14:tracePt t="685" x="9042400" y="4133850"/>
          <p14:tracePt t="690" x="9026525" y="4133850"/>
          <p14:tracePt t="692" x="9018588" y="4133850"/>
          <p14:tracePt t="701" x="9010650" y="4133850"/>
          <p14:tracePt t="707" x="9002713" y="4133850"/>
          <p14:tracePt t="712" x="8994775" y="4141788"/>
          <p14:tracePt t="716" x="8986838" y="4141788"/>
          <p14:tracePt t="720" x="8978900" y="4141788"/>
          <p14:tracePt t="724" x="8970963" y="4141788"/>
          <p14:tracePt t="729" x="8963025" y="4149725"/>
          <p14:tracePt t="737" x="8955088" y="4149725"/>
          <p14:tracePt t="739" x="8947150" y="4157663"/>
          <p14:tracePt t="749" x="8939213" y="4157663"/>
          <p14:tracePt t="761" x="8931275" y="4157663"/>
          <p14:tracePt t="769" x="8923338" y="4157663"/>
          <p14:tracePt t="774" x="8915400" y="4165600"/>
          <p14:tracePt t="785" x="8907463" y="4173538"/>
          <p14:tracePt t="789" x="8899525" y="4173538"/>
          <p14:tracePt t="795" x="8883650" y="4181475"/>
          <p14:tracePt t="799" x="8875713" y="4181475"/>
          <p14:tracePt t="803" x="8859838" y="4181475"/>
          <p14:tracePt t="811" x="8843963" y="4189413"/>
          <p14:tracePt t="816" x="8837613" y="4189413"/>
          <p14:tracePt t="821" x="8829675" y="4197350"/>
          <p14:tracePt t="829" x="8813800" y="4197350"/>
          <p14:tracePt t="835" x="8805863" y="4205288"/>
          <p14:tracePt t="839" x="8805863" y="4213225"/>
          <p14:tracePt t="846" x="8797925" y="4213225"/>
          <p14:tracePt t="850" x="8789988" y="4213225"/>
          <p14:tracePt t="854" x="8782050" y="4213225"/>
          <p14:tracePt t="871" x="8766175" y="4213225"/>
          <p14:tracePt t="883" x="8758238" y="4213225"/>
          <p14:tracePt t="908" x="8726488" y="4227513"/>
          <p14:tracePt t="912" x="8710613" y="4235450"/>
          <p14:tracePt t="914" x="8702675" y="4235450"/>
          <p14:tracePt t="918" x="8678863" y="4235450"/>
          <p14:tracePt t="923" x="8662988" y="4243388"/>
          <p14:tracePt t="926" x="8639175" y="4243388"/>
          <p14:tracePt t="930" x="8624888" y="4243388"/>
          <p14:tracePt t="933" x="8601075" y="4251325"/>
          <p14:tracePt t="938" x="8585200" y="4251325"/>
          <p14:tracePt t="942" x="8561388" y="4251325"/>
          <p14:tracePt t="946" x="8529638" y="4251325"/>
          <p14:tracePt t="950" x="8513763" y="4259263"/>
          <p14:tracePt t="953" x="8489950" y="4259263"/>
          <p14:tracePt t="957" x="8474075" y="4259263"/>
          <p14:tracePt t="961" x="8420100" y="4259263"/>
          <p14:tracePt t="965" x="8388350" y="4275138"/>
          <p14:tracePt t="969" x="8372475" y="4275138"/>
          <p14:tracePt t="974" x="8348663" y="4275138"/>
          <p14:tracePt t="977" x="8332788" y="4275138"/>
          <p14:tracePt t="982" x="8324850" y="4275138"/>
          <p14:tracePt t="989" x="8316913" y="4275138"/>
          <p14:tracePt t="993" x="8308975" y="4275138"/>
          <p14:tracePt t="1002" x="8301038" y="4275138"/>
          <p14:tracePt t="1006" x="8293100" y="4275138"/>
          <p14:tracePt t="4127" x="8285163" y="4275138"/>
          <p14:tracePt t="4136" x="8285163" y="4267200"/>
          <p14:tracePt t="4140" x="8293100" y="4259263"/>
          <p14:tracePt t="4143" x="8301038" y="4259263"/>
          <p14:tracePt t="4147" x="8308975" y="4251325"/>
          <p14:tracePt t="4151" x="8324850" y="4243388"/>
          <p14:tracePt t="4156" x="8324850" y="4235450"/>
          <p14:tracePt t="4160" x="8348663" y="4227513"/>
          <p14:tracePt t="4164" x="8380413" y="4227513"/>
          <p14:tracePt t="4168" x="8396288" y="4219575"/>
          <p14:tracePt t="4172" x="8420100" y="4213225"/>
          <p14:tracePt t="4177" x="8442325" y="4213225"/>
          <p14:tracePt t="4181" x="8458200" y="4213225"/>
          <p14:tracePt t="4185" x="8513763" y="4205288"/>
          <p14:tracePt t="4189" x="8529638" y="4197350"/>
          <p14:tracePt t="4193" x="8553450" y="4189413"/>
          <p14:tracePt t="4202" x="8593138" y="4189413"/>
          <p14:tracePt t="4205" x="8616950" y="4189413"/>
          <p14:tracePt t="4209" x="8624888" y="4181475"/>
          <p14:tracePt t="4213" x="8647113" y="4181475"/>
          <p14:tracePt t="4217" x="8662988" y="4165600"/>
          <p14:tracePt t="4221" x="8670925" y="4165600"/>
          <p14:tracePt t="4225" x="8694738" y="4165600"/>
          <p14:tracePt t="4229" x="8702675" y="4157663"/>
          <p14:tracePt t="4233" x="8718550" y="4157663"/>
          <p14:tracePt t="4243" x="8742363" y="4157663"/>
          <p14:tracePt t="4245" x="8750300" y="4157663"/>
          <p14:tracePt t="4249" x="8758238" y="4149725"/>
          <p14:tracePt t="4253" x="8766175" y="4141788"/>
          <p14:tracePt t="4257" x="8782050" y="4141788"/>
          <p14:tracePt t="4269" x="8789988" y="4141788"/>
          <p14:tracePt t="4273" x="8797925" y="4133850"/>
          <p14:tracePt t="4279" x="8805863" y="4133850"/>
          <p14:tracePt t="4282" x="8813800" y="4133850"/>
          <p14:tracePt t="4286" x="8821738" y="4133850"/>
          <p14:tracePt t="4289" x="8837613" y="4133850"/>
          <p14:tracePt t="4299" x="8851900" y="4133850"/>
          <p14:tracePt t="4302" x="8859838" y="4133850"/>
          <p14:tracePt t="4306" x="8867775" y="4133850"/>
          <p14:tracePt t="4310" x="8883650" y="4133850"/>
          <p14:tracePt t="4314" x="8891588" y="4125913"/>
          <p14:tracePt t="4318" x="8899525" y="4125913"/>
          <p14:tracePt t="4323" x="8907463" y="4125913"/>
          <p14:tracePt t="4326" x="8915400" y="4117975"/>
          <p14:tracePt t="4331" x="8939213" y="4117975"/>
          <p14:tracePt t="4334" x="8947150" y="4117975"/>
          <p14:tracePt t="4338" x="8963025" y="4117975"/>
          <p14:tracePt t="4342" x="8986838" y="4117975"/>
          <p14:tracePt t="4346" x="8994775" y="4117975"/>
          <p14:tracePt t="4349" x="9002713" y="4110038"/>
          <p14:tracePt t="4355" x="9026525" y="4110038"/>
          <p14:tracePt t="4363" x="9042400" y="4110038"/>
          <p14:tracePt t="4367" x="9048750" y="4102100"/>
          <p14:tracePt t="4371" x="9064625" y="4102100"/>
          <p14:tracePt t="4374" x="9072563" y="4102100"/>
          <p14:tracePt t="4377" x="9080500" y="4102100"/>
          <p14:tracePt t="4381" x="9088438" y="4094163"/>
          <p14:tracePt t="4383" x="9096375" y="4086225"/>
          <p14:tracePt t="4389" x="9112250" y="4086225"/>
          <p14:tracePt t="4391" x="9120188" y="4086225"/>
          <p14:tracePt t="4395" x="9128125" y="4086225"/>
          <p14:tracePt t="4400" x="9144000" y="4078288"/>
          <p14:tracePt t="4403" x="9159875" y="4078288"/>
          <p14:tracePt t="4412" x="9183688" y="4078288"/>
          <p14:tracePt t="4417" x="9191625" y="4078288"/>
          <p14:tracePt t="4420" x="9199563" y="4078288"/>
          <p14:tracePt t="4424" x="9207500" y="4078288"/>
          <p14:tracePt t="4427" x="9231313" y="4070350"/>
          <p14:tracePt t="4431" x="9253538" y="4054475"/>
          <p14:tracePt t="4435" x="9261475" y="4054475"/>
          <p14:tracePt t="4439" x="9285288" y="4054475"/>
          <p14:tracePt t="4445" x="9293225" y="4054475"/>
          <p14:tracePt t="4448" x="9317038" y="4054475"/>
          <p14:tracePt t="4453" x="9340850" y="4038600"/>
          <p14:tracePt t="4457" x="9348788" y="4038600"/>
          <p14:tracePt t="4461" x="9372600" y="4038600"/>
          <p14:tracePt t="4464" x="9396413" y="4038600"/>
          <p14:tracePt t="4469" x="9412288" y="4030663"/>
          <p14:tracePt t="4475" x="9450388" y="4030663"/>
          <p14:tracePt t="4479" x="9474200" y="4030663"/>
          <p14:tracePt t="4483" x="9490075" y="4030663"/>
          <p14:tracePt t="4487" x="9529763" y="4030663"/>
          <p14:tracePt t="4491" x="9561513" y="4030663"/>
          <p14:tracePt t="4496" x="9609138" y="4030663"/>
          <p14:tracePt t="4500" x="9655175" y="4030663"/>
          <p14:tracePt t="4504" x="9718675" y="4030663"/>
          <p14:tracePt t="4508" x="9774238" y="4030663"/>
          <p14:tracePt t="4512" x="9837738" y="4030663"/>
          <p14:tracePt t="4517" x="9883775" y="4030663"/>
          <p14:tracePt t="4521" x="9931400" y="4030663"/>
          <p14:tracePt t="4524" x="9994900" y="4030663"/>
          <p14:tracePt t="4529" x="10042525" y="4030663"/>
          <p14:tracePt t="4532" x="10096500" y="4030663"/>
          <p14:tracePt t="4536" x="10144125" y="4030663"/>
          <p14:tracePt t="4539" x="10167938" y="4030663"/>
          <p14:tracePt t="4544" x="10183813" y="4030663"/>
          <p14:tracePt t="4548" x="10207625" y="4030663"/>
          <p14:tracePt t="4553" x="10215563" y="4030663"/>
          <p14:tracePt t="4555" x="10231438" y="4030663"/>
          <p14:tracePt t="4560" x="10239375" y="4030663"/>
          <p14:tracePt t="4573" x="10247313" y="4030663"/>
          <p14:tracePt t="4627" x="10255250" y="4030663"/>
          <p14:tracePt t="4652" x="10261600" y="4030663"/>
          <p14:tracePt t="4659" x="10269538" y="4030663"/>
          <p14:tracePt t="4662" x="10277475" y="4030663"/>
          <p14:tracePt t="4666" x="10285413" y="4030663"/>
          <p14:tracePt t="4673" x="10293350" y="4030663"/>
          <p14:tracePt t="4687" x="10301288" y="4030663"/>
          <p14:tracePt t="4707" x="10301288" y="4022725"/>
          <p14:tracePt t="4711" x="10293350" y="4016375"/>
          <p14:tracePt t="4872" x="10293350" y="4022725"/>
          <p14:tracePt t="4876" x="10293350" y="4030663"/>
          <p14:tracePt t="4880" x="10301288" y="4038600"/>
          <p14:tracePt t="4885" x="10309225" y="4046538"/>
          <p14:tracePt t="4905" x="10301288" y="4038600"/>
          <p14:tracePt t="4910" x="10293350" y="4038600"/>
          <p14:tracePt t="4921" x="10285413" y="4038600"/>
          <p14:tracePt t="4941" x="10277475" y="4046538"/>
          <p14:tracePt t="4953" x="10277475" y="4054475"/>
          <p14:tracePt t="5123" x="10277475" y="4046538"/>
          <p14:tracePt t="5134" x="10277475" y="4038600"/>
          <p14:tracePt t="5139" x="10277475" y="4030663"/>
          <p14:tracePt t="5146" x="10277475" y="4022725"/>
          <p14:tracePt t="5150" x="10277475" y="4016375"/>
          <p14:tracePt t="5154" x="10277475" y="4008438"/>
          <p14:tracePt t="5159" x="10277475" y="4000500"/>
          <p14:tracePt t="5162" x="10277475" y="3984625"/>
          <p14:tracePt t="5166" x="10277475" y="3968750"/>
          <p14:tracePt t="5174" x="10277475" y="3952875"/>
          <p14:tracePt t="5175" x="10277475" y="3944938"/>
          <p14:tracePt t="5179" x="10277475" y="3921125"/>
          <p14:tracePt t="5183" x="10277475" y="3913188"/>
          <p14:tracePt t="5187" x="10277475" y="3897313"/>
          <p14:tracePt t="5192" x="10293350" y="3873500"/>
          <p14:tracePt t="5201" x="10293350" y="3857625"/>
          <p14:tracePt t="5205" x="10293350" y="3841750"/>
          <p14:tracePt t="5210" x="10293350" y="3833813"/>
          <p14:tracePt t="5213" x="10301288" y="3819525"/>
          <p14:tracePt t="5219" x="10317163" y="3803650"/>
          <p14:tracePt t="5223" x="10317163" y="3795713"/>
          <p14:tracePt t="5227" x="10333038" y="3771900"/>
          <p14:tracePt t="5231" x="10333038" y="3763963"/>
          <p14:tracePt t="5235" x="10356850" y="3748088"/>
          <p14:tracePt t="5239" x="10364788" y="3740150"/>
          <p14:tracePt t="5243" x="10380663" y="3724275"/>
          <p14:tracePt t="5248" x="10396538" y="3708400"/>
          <p14:tracePt t="5253" x="10404475" y="3700463"/>
          <p14:tracePt t="5257" x="10428288" y="3684588"/>
          <p14:tracePt t="5259" x="10444163" y="3668713"/>
          <p14:tracePt t="5264" x="10460038" y="3652838"/>
          <p14:tracePt t="5267" x="10490200" y="3636963"/>
          <p14:tracePt t="5272" x="10514013" y="3606800"/>
          <p14:tracePt t="5276" x="10569575" y="3590925"/>
          <p14:tracePt t="5281" x="10625138" y="3551238"/>
          <p14:tracePt t="5284" x="10679113" y="3535363"/>
          <p14:tracePt t="5290" x="10750550" y="3495675"/>
          <p14:tracePt t="5294" x="10814050" y="3463925"/>
          <p14:tracePt t="5296" x="10883900" y="3425825"/>
          <p14:tracePt t="5299" x="10955338" y="3402013"/>
          <p14:tracePt t="5304" x="11026775" y="3386138"/>
          <p14:tracePt t="5308" x="11074400" y="3362325"/>
          <p14:tracePt t="5311" x="11128375" y="3338513"/>
          <p14:tracePt t="5317" x="11183938" y="3330575"/>
          <p14:tracePt t="5320" x="11231563" y="3322638"/>
          <p14:tracePt t="5325" x="11263313" y="3306763"/>
          <p14:tracePt t="5328" x="11277600" y="3298825"/>
          <p14:tracePt t="5336" x="11285538" y="3298825"/>
          <p14:tracePt t="5340" x="11309350" y="3290888"/>
          <p14:tracePt t="5349" x="11317288" y="3290888"/>
          <p14:tracePt t="5352" x="11325225" y="3282950"/>
          <p14:tracePt t="5358" x="11333163" y="3275013"/>
          <p14:tracePt t="5360" x="11341100" y="3275013"/>
          <p14:tracePt t="5369" x="11356975" y="3267075"/>
          <p14:tracePt t="5374" x="11388725" y="3267075"/>
          <p14:tracePt t="5378" x="11404600" y="3267075"/>
          <p14:tracePt t="5381" x="11428413" y="3259138"/>
          <p14:tracePt t="5386" x="11460163" y="3251200"/>
          <p14:tracePt t="5391" x="11476038" y="3251200"/>
          <p14:tracePt t="5394" x="11498263" y="3251200"/>
          <p14:tracePt t="5398" x="11522075" y="3251200"/>
          <p14:tracePt t="5402" x="11537950" y="3251200"/>
          <p14:tracePt t="5406" x="11561763" y="3243263"/>
          <p14:tracePt t="5410" x="11585575" y="3243263"/>
          <p14:tracePt t="5414" x="11649075" y="3228975"/>
          <p14:tracePt t="5418" x="11672888" y="3228975"/>
          <p14:tracePt t="5423" x="11703050" y="3221038"/>
          <p14:tracePt t="5426" x="11734800" y="3221038"/>
          <p14:tracePt t="5431" x="11782425" y="3213100"/>
          <p14:tracePt t="5434" x="11837988" y="3205163"/>
          <p14:tracePt t="5440" x="11885613" y="3189288"/>
          <p14:tracePt t="5442" x="11931650" y="3189288"/>
          <p14:tracePt t="5446" x="11987213" y="3189288"/>
          <p14:tracePt t="5451" x="12011025" y="3181350"/>
          <p14:tracePt t="5454" x="12026900" y="3181350"/>
          <p14:tracePt t="5458" x="12042775" y="3181350"/>
          <p14:tracePt t="5462" x="12050713" y="3181350"/>
          <p14:tracePt t="5471" x="12066588" y="3165475"/>
          <p14:tracePt t="5478" x="12090400" y="3165475"/>
          <p14:tracePt t="5483" x="12096750" y="3165475"/>
          <p14:tracePt t="5485" x="12120563" y="3165475"/>
          <p14:tracePt t="5489" x="12128500" y="3165475"/>
          <p14:tracePt t="5493" x="12152313" y="3157538"/>
          <p14:tracePt t="5497" x="12176125" y="314166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4F2877-CB18-4197-8277-99EBFD801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96" y="0"/>
            <a:ext cx="11192607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070E0A6-5973-4CA4-8D3B-EF8DBB549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"/>
    </mc:Choice>
    <mc:Fallback>
      <p:transition spd="slow" advTm="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1" x="12120563" y="4038600"/>
          <p14:tracePt t="1755" x="12074525" y="4078288"/>
          <p14:tracePt t="1758" x="12018963" y="4125913"/>
          <p14:tracePt t="1763" x="11963400" y="4157663"/>
          <p14:tracePt t="1767" x="11891963" y="4197350"/>
          <p14:tracePt t="1772" x="11822113" y="4243388"/>
          <p14:tracePt t="1776" x="11766550" y="4275138"/>
          <p14:tracePt t="1780" x="11710988" y="4306888"/>
          <p14:tracePt t="1783" x="11657013" y="4354513"/>
          <p14:tracePt t="1787" x="11601450" y="4386263"/>
          <p14:tracePt t="1792" x="11561763" y="4416425"/>
          <p14:tracePt t="1795" x="11522075" y="4432300"/>
          <p14:tracePt t="1801" x="11498263" y="4464050"/>
          <p14:tracePt t="1802" x="11468100" y="4471988"/>
          <p14:tracePt t="1807" x="11444288" y="4487863"/>
          <p14:tracePt t="1812" x="11404600" y="4519613"/>
          <p14:tracePt t="1817" x="11364913" y="4551363"/>
          <p14:tracePt t="1819" x="11325225" y="4583113"/>
          <p14:tracePt t="1825" x="11247438" y="4621213"/>
          <p14:tracePt t="1828" x="11215688" y="4637088"/>
          <p14:tracePt t="1833" x="11191875" y="4645025"/>
          <p14:tracePt t="1837" x="11168063" y="4660900"/>
          <p14:tracePt t="1842" x="11136313" y="4668838"/>
          <p14:tracePt t="1846" x="11112500" y="4700588"/>
          <p14:tracePt t="1850" x="11096625" y="4700588"/>
          <p14:tracePt t="1853" x="11058525" y="4716463"/>
          <p14:tracePt t="1856" x="11018838" y="4740275"/>
          <p14:tracePt t="1860" x="10979150" y="4772025"/>
          <p14:tracePt t="1864" x="10955338" y="4787900"/>
          <p14:tracePt t="1869" x="10939463" y="4795838"/>
          <p14:tracePt t="1872" x="10907713" y="4810125"/>
          <p14:tracePt t="1876" x="10869613" y="4841875"/>
          <p14:tracePt t="1880" x="10829925" y="4873625"/>
          <p14:tracePt t="1898" x="10726738" y="4937125"/>
          <p14:tracePt t="1901" x="10679113" y="4968875"/>
          <p14:tracePt t="1906" x="10625138" y="4999038"/>
          <p14:tracePt t="1910" x="10585450" y="5014913"/>
          <p14:tracePt t="1915" x="10537825" y="5038725"/>
          <p14:tracePt t="1918" x="10482263" y="5070475"/>
          <p14:tracePt t="1920" x="10428288" y="5102225"/>
          <p14:tracePt t="1924" x="10372725" y="5141913"/>
          <p14:tracePt t="1928" x="10317163" y="5173663"/>
          <p14:tracePt t="1932" x="10261600" y="5203825"/>
          <p14:tracePt t="1936" x="10207625" y="5235575"/>
          <p14:tracePt t="1941" x="10175875" y="5267325"/>
          <p14:tracePt t="1945" x="10152063" y="5275263"/>
          <p14:tracePt t="1948" x="10120313" y="5299075"/>
          <p14:tracePt t="1952" x="10104438" y="5307013"/>
          <p14:tracePt t="1957" x="10080625" y="5330825"/>
          <p14:tracePt t="1961" x="10058400" y="5346700"/>
          <p14:tracePt t="1964" x="10042525" y="5354638"/>
          <p14:tracePt t="1969" x="10010775" y="5378450"/>
          <p14:tracePt t="1973" x="10002838" y="5392738"/>
          <p14:tracePt t="1976" x="9986963" y="5400675"/>
          <p14:tracePt t="1980" x="9963150" y="5432425"/>
          <p14:tracePt t="1984" x="9939338" y="5440363"/>
          <p14:tracePt t="1988" x="9923463" y="5464175"/>
          <p14:tracePt t="1993" x="9915525" y="5472113"/>
          <p14:tracePt t="1997" x="9899650" y="5487988"/>
          <p14:tracePt t="2002" x="9899650" y="5495925"/>
          <p14:tracePt t="2006" x="9891713" y="5503863"/>
          <p14:tracePt t="2010" x="9875838" y="5527675"/>
          <p14:tracePt t="2014" x="9867900" y="5527675"/>
          <p14:tracePt t="2017" x="9853613" y="5543550"/>
          <p14:tracePt t="2021" x="9845675" y="5551488"/>
          <p14:tracePt t="2022" x="9837738" y="5559425"/>
          <p14:tracePt t="2026" x="9829800" y="5567363"/>
          <p14:tracePt t="2031" x="9829800" y="5575300"/>
          <p14:tracePt t="2035" x="9829800" y="5583238"/>
          <p14:tracePt t="2040" x="9813925" y="5597525"/>
          <p14:tracePt t="2051" x="9805988" y="5605463"/>
          <p14:tracePt t="2056" x="9805988" y="5613400"/>
          <p14:tracePt t="2059" x="9790113" y="5629275"/>
          <p14:tracePt t="2063" x="9790113" y="5637213"/>
          <p14:tracePt t="2067" x="9782175" y="5645150"/>
          <p14:tracePt t="2072" x="9782175" y="5653088"/>
          <p14:tracePt t="2075" x="9766300" y="5661025"/>
          <p14:tracePt t="2083" x="9766300" y="5668963"/>
          <p14:tracePt t="2087" x="9750425" y="5684838"/>
          <p14:tracePt t="2092" x="9742488" y="5692775"/>
          <p14:tracePt t="2096" x="9742488" y="5700713"/>
          <p14:tracePt t="2099" x="9742488" y="5708650"/>
          <p14:tracePt t="2103" x="9742488" y="5716588"/>
          <p14:tracePt t="2106" x="9734550" y="5716588"/>
          <p14:tracePt t="2111" x="9718675" y="5732463"/>
          <p14:tracePt t="2120" x="9702800" y="5740400"/>
          <p14:tracePt t="2124" x="9686925" y="5756275"/>
          <p14:tracePt t="2128" x="9678988" y="5764213"/>
          <p14:tracePt t="2131" x="9671050" y="5772150"/>
          <p14:tracePt t="2135" x="9663113" y="5780088"/>
          <p14:tracePt t="2140" x="9648825" y="5794375"/>
          <p14:tracePt t="2144" x="9632950" y="5802313"/>
          <p14:tracePt t="2148" x="9609138" y="5818188"/>
          <p14:tracePt t="2152" x="9601200" y="5818188"/>
          <p14:tracePt t="2156" x="9585325" y="5834063"/>
          <p14:tracePt t="2160" x="9577388" y="5842000"/>
          <p14:tracePt t="2163" x="9553575" y="5857875"/>
          <p14:tracePt t="2167" x="9537700" y="5865813"/>
          <p14:tracePt t="2171" x="9529763" y="5873750"/>
          <p14:tracePt t="2176" x="9513888" y="5881688"/>
          <p14:tracePt t="2180" x="9490075" y="5897563"/>
          <p14:tracePt t="2184" x="9474200" y="5905500"/>
          <p14:tracePt t="2187" x="9450388" y="5913438"/>
          <p14:tracePt t="2191" x="9420225" y="5929313"/>
          <p14:tracePt t="2196" x="9356725" y="5945188"/>
          <p14:tracePt t="2200" x="9293225" y="5953125"/>
          <p14:tracePt t="2203" x="9223375" y="5976938"/>
          <p14:tracePt t="2208" x="9144000" y="5999163"/>
          <p14:tracePt t="2211" x="9064625" y="6007100"/>
          <p14:tracePt t="2213" x="8978900" y="6022975"/>
          <p14:tracePt t="2217" x="8883650" y="6022975"/>
          <p14:tracePt t="2222" x="8789988" y="6022975"/>
          <p14:tracePt t="2226" x="8694738" y="6022975"/>
          <p14:tracePt t="2230" x="8585200" y="6022975"/>
          <p14:tracePt t="2233" x="8474075" y="6022975"/>
          <p14:tracePt t="2237" x="8364538" y="6022975"/>
          <p14:tracePt t="2242" x="8253413" y="6022975"/>
          <p14:tracePt t="2246" x="8159750" y="6022975"/>
          <p14:tracePt t="2249" x="8080375" y="6007100"/>
          <p14:tracePt t="2254" x="7978775" y="5983288"/>
          <p14:tracePt t="2258" x="7883525" y="5945188"/>
          <p14:tracePt t="2262" x="7781925" y="5921375"/>
          <p14:tracePt t="2265" x="7686675" y="5897563"/>
          <p14:tracePt t="2270" x="7585075" y="5873750"/>
          <p14:tracePt t="2274" x="7489825" y="5834063"/>
          <p14:tracePt t="2277" x="7404100" y="5794375"/>
          <p14:tracePt t="2281" x="7316788" y="5764213"/>
          <p14:tracePt t="2286" x="7245350" y="5724525"/>
          <p14:tracePt t="2290" x="7191375" y="5692775"/>
          <p14:tracePt t="2294" x="7167563" y="5668963"/>
          <p14:tracePt t="2297" x="7151688" y="5653088"/>
          <p14:tracePt t="2302" x="7135813" y="5621338"/>
          <p14:tracePt t="2306" x="7112000" y="5597525"/>
          <p14:tracePt t="2310" x="7096125" y="5575300"/>
          <p14:tracePt t="2314" x="7088188" y="5543550"/>
          <p14:tracePt t="2318" x="7072313" y="5519738"/>
          <p14:tracePt t="2322" x="7072313" y="5503863"/>
          <p14:tracePt t="2326" x="7064375" y="5464175"/>
          <p14:tracePt t="2329" x="7048500" y="5416550"/>
          <p14:tracePt t="2333" x="7040563" y="5346700"/>
          <p14:tracePt t="2336" x="7040563" y="5267325"/>
          <p14:tracePt t="2341" x="7040563" y="5189538"/>
          <p14:tracePt t="2345" x="7040563" y="5126038"/>
          <p14:tracePt t="2349" x="7040563" y="5046663"/>
          <p14:tracePt t="2353" x="7040563" y="4968875"/>
          <p14:tracePt t="2356" x="7040563" y="4889500"/>
          <p14:tracePt t="2361" x="7040563" y="4810125"/>
          <p14:tracePt t="2364" x="7040563" y="4732338"/>
          <p14:tracePt t="2369" x="7040563" y="4652963"/>
          <p14:tracePt t="2374" x="7040563" y="4583113"/>
          <p14:tracePt t="2376" x="7040563" y="4503738"/>
          <p14:tracePt t="2380" x="7040563" y="4424363"/>
          <p14:tracePt t="2384" x="7056438" y="4346575"/>
          <p14:tracePt t="2388" x="7080250" y="4259263"/>
          <p14:tracePt t="2392" x="7112000" y="4173538"/>
          <p14:tracePt t="2397" x="7167563" y="4094163"/>
          <p14:tracePt t="2401" x="7213600" y="4008438"/>
          <p14:tracePt t="2404" x="7261225" y="3937000"/>
          <p14:tracePt t="2410" x="7380288" y="3787775"/>
          <p14:tracePt t="2415" x="7442200" y="3732213"/>
          <p14:tracePt t="2419" x="7497763" y="3684588"/>
          <p14:tracePt t="2424" x="7585075" y="3636963"/>
          <p14:tracePt t="2427" x="7639050" y="3606800"/>
          <p14:tracePt t="2431" x="7702550" y="3567113"/>
          <p14:tracePt t="2436" x="7789863" y="3535363"/>
          <p14:tracePt t="2440" x="7859713" y="3511550"/>
          <p14:tracePt t="2444" x="7939088" y="3487738"/>
          <p14:tracePt t="2447" x="8040688" y="3471863"/>
          <p14:tracePt t="2450" x="8135938" y="3463925"/>
          <p14:tracePt t="2454" x="8229600" y="3448050"/>
          <p14:tracePt t="2459" x="8340725" y="3448050"/>
          <p14:tracePt t="2463" x="8450263" y="3448050"/>
          <p14:tracePt t="2466" x="8561388" y="3448050"/>
          <p14:tracePt t="2470" x="8655050" y="3448050"/>
          <p14:tracePt t="2474" x="8766175" y="3463925"/>
          <p14:tracePt t="2479" x="8883650" y="3495675"/>
          <p14:tracePt t="2483" x="8994775" y="3527425"/>
          <p14:tracePt t="2486" x="9096375" y="3582988"/>
          <p14:tracePt t="2490" x="9215438" y="3629025"/>
          <p14:tracePt t="2494" x="9309100" y="3684588"/>
          <p14:tracePt t="2498" x="9428163" y="3748088"/>
          <p14:tracePt t="2503" x="9529763" y="3811588"/>
          <p14:tracePt t="2506" x="9632950" y="3873500"/>
          <p14:tracePt t="2511" x="9734550" y="3937000"/>
          <p14:tracePt t="2514" x="9837738" y="4016375"/>
          <p14:tracePt t="2518" x="9939338" y="4094163"/>
          <p14:tracePt t="2522" x="10026650" y="4149725"/>
          <p14:tracePt t="2526" x="10128250" y="4219575"/>
          <p14:tracePt t="2530" x="10231438" y="4283075"/>
          <p14:tracePt t="2534" x="10317163" y="4354513"/>
          <p14:tracePt t="2538" x="10388600" y="4416425"/>
          <p14:tracePt t="2543" x="10460038" y="4471988"/>
          <p14:tracePt t="2548" x="10529888" y="4535488"/>
          <p14:tracePt t="2551" x="10593388" y="4583113"/>
          <p14:tracePt t="2554" x="10648950" y="4629150"/>
          <p14:tracePt t="2559" x="10687050" y="4668838"/>
          <p14:tracePt t="2563" x="10718800" y="4724400"/>
          <p14:tracePt t="2570" x="10726738" y="4740275"/>
          <p14:tracePt t="2570" x="10734675" y="4748213"/>
          <p14:tracePt t="2574" x="10750550" y="4772025"/>
          <p14:tracePt t="2579" x="10750550" y="4795838"/>
          <p14:tracePt t="2584" x="10750550" y="4818063"/>
          <p14:tracePt t="2587" x="10774363" y="4849813"/>
          <p14:tracePt t="2592" x="10774363" y="4865688"/>
          <p14:tracePt t="2596" x="10774363" y="4889500"/>
          <p14:tracePt t="2600" x="10774363" y="4921250"/>
          <p14:tracePt t="2603" x="10774363" y="4968875"/>
          <p14:tracePt t="2607" x="10774363" y="5014913"/>
          <p14:tracePt t="2608" x="10774363" y="5054600"/>
          <p14:tracePt t="2612" x="10774363" y="5102225"/>
          <p14:tracePt t="2617" x="10774363" y="5133975"/>
          <p14:tracePt t="2623" x="10774363" y="5173663"/>
          <p14:tracePt t="2626" x="10774363" y="5203825"/>
          <p14:tracePt t="2629" x="10774363" y="5243513"/>
          <p14:tracePt t="2634" x="10774363" y="5267325"/>
          <p14:tracePt t="2637" x="10774363" y="5275263"/>
          <p14:tracePt t="2642" x="10774363" y="5299075"/>
          <p14:tracePt t="2648" x="10774363" y="5307013"/>
          <p14:tracePt t="2654" x="10774363" y="5314950"/>
          <p14:tracePt t="2665" x="10774363" y="5322888"/>
          <p14:tracePt t="2682" x="10782300" y="5338763"/>
          <p14:tracePt t="2739" x="10790238" y="5338763"/>
          <p14:tracePt t="2742" x="10814050" y="5338763"/>
          <p14:tracePt t="2746" x="10829925" y="5338763"/>
          <p14:tracePt t="2749" x="10869613" y="5330825"/>
          <p14:tracePt t="2754" x="10923588" y="5307013"/>
          <p14:tracePt t="2757" x="10979150" y="5259388"/>
          <p14:tracePt t="2762" x="11066463" y="5227638"/>
          <p14:tracePt t="2766" x="11160125" y="5165725"/>
          <p14:tracePt t="2770" x="11277600" y="5094288"/>
          <p14:tracePt t="2774" x="11412538" y="5030788"/>
          <p14:tracePt t="2777" x="11553825" y="4968875"/>
          <p14:tracePt t="2781" x="11703050" y="4897438"/>
          <p14:tracePt t="2786" x="11837988" y="4849813"/>
          <p14:tracePt t="2790" x="11963400" y="4810125"/>
          <p14:tracePt t="2794" x="12090400" y="475615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8CDDB2-4786-4279-A402-2D28E7C8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" y="0"/>
            <a:ext cx="10778066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DD04C40-DD85-49CB-A03A-B207E8DA4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0"/>
    </mc:Choice>
    <mc:Fallback>
      <p:transition spd="slow" advTm="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6" x="11995150" y="3833813"/>
          <p14:tracePt t="421" x="11877675" y="3873500"/>
          <p14:tracePt t="423" x="11782425" y="3905250"/>
          <p14:tracePt t="427" x="11680825" y="3944938"/>
          <p14:tracePt t="431" x="11593513" y="3984625"/>
          <p14:tracePt t="436" x="11498263" y="4016375"/>
          <p14:tracePt t="439" x="11412538" y="4054475"/>
          <p14:tracePt t="444" x="11325225" y="4086225"/>
          <p14:tracePt t="449" x="11255375" y="4125913"/>
          <p14:tracePt t="452" x="11176000" y="4157663"/>
          <p14:tracePt t="456" x="11088688" y="4197350"/>
          <p14:tracePt t="459" x="11018838" y="4235450"/>
          <p14:tracePt t="464" x="10947400" y="4267200"/>
          <p14:tracePt t="468" x="10875963" y="4298950"/>
          <p14:tracePt t="471" x="10814050" y="4338638"/>
          <p14:tracePt t="473" x="10758488" y="4370388"/>
          <p14:tracePt t="478" x="10687050" y="4402138"/>
          <p14:tracePt t="482" x="10633075" y="4440238"/>
          <p14:tracePt t="485" x="10561638" y="4471988"/>
          <p14:tracePt t="489" x="10506075" y="4503738"/>
          <p14:tracePt t="495" x="10452100" y="4535488"/>
          <p14:tracePt t="498" x="10396538" y="4559300"/>
          <p14:tracePt t="503" x="10340975" y="4591050"/>
          <p14:tracePt t="507" x="10285413" y="4629150"/>
          <p14:tracePt t="510" x="10231438" y="4660900"/>
          <p14:tracePt t="513" x="10160000" y="4684713"/>
          <p14:tracePt t="518" x="10096500" y="4716463"/>
          <p14:tracePt t="521" x="10042525" y="4740275"/>
          <p14:tracePt t="525" x="9986963" y="4764088"/>
          <p14:tracePt t="530" x="9931400" y="4779963"/>
          <p14:tracePt t="534" x="9875838" y="4810125"/>
          <p14:tracePt t="539" x="9821863" y="4833938"/>
          <p14:tracePt t="542" x="9758363" y="4873625"/>
          <p14:tracePt t="547" x="9702800" y="4889500"/>
          <p14:tracePt t="551" x="9632950" y="4913313"/>
          <p14:tracePt t="553" x="9577388" y="4945063"/>
          <p14:tracePt t="557" x="9521825" y="4984750"/>
          <p14:tracePt t="562" x="9466263" y="5014913"/>
          <p14:tracePt t="567" x="9412288" y="5046663"/>
          <p14:tracePt t="569" x="9356725" y="5078413"/>
          <p14:tracePt t="574" x="9301163" y="5102225"/>
          <p14:tracePt t="579" x="9261475" y="5133975"/>
          <p14:tracePt t="583" x="9207500" y="5165725"/>
          <p14:tracePt t="585" x="9183688" y="5173663"/>
          <p14:tracePt t="589" x="9167813" y="5181600"/>
          <p14:tracePt t="595" x="9136063" y="5189538"/>
          <p14:tracePt t="597" x="9120188" y="5195888"/>
          <p14:tracePt t="602" x="9096375" y="5195888"/>
          <p14:tracePt t="606" x="9088438" y="5203825"/>
          <p14:tracePt t="610" x="9088438" y="5211763"/>
          <p14:tracePt t="613" x="9080500" y="5211763"/>
          <p14:tracePt t="623" x="9072563" y="5219700"/>
          <p14:tracePt t="627" x="9064625" y="5227638"/>
          <p14:tracePt t="639" x="9056688" y="5235575"/>
          <p14:tracePt t="650" x="9048750" y="5243513"/>
          <p14:tracePt t="654" x="9042400" y="5251450"/>
          <p14:tracePt t="659" x="9042400" y="5259388"/>
          <p14:tracePt t="673" x="9042400" y="5275263"/>
          <p14:tracePt t="677" x="9034463" y="5283200"/>
          <p14:tracePt t="682" x="9026525" y="5283200"/>
          <p14:tracePt t="688" x="9026525" y="5291138"/>
          <p14:tracePt t="693" x="9018588" y="5299075"/>
          <p14:tracePt t="697" x="9002713" y="5314950"/>
          <p14:tracePt t="700" x="9002713" y="5322888"/>
          <p14:tracePt t="703" x="8994775" y="5338763"/>
          <p14:tracePt t="707" x="8986838" y="5346700"/>
          <p14:tracePt t="712" x="8978900" y="5354638"/>
          <p14:tracePt t="715" x="8970963" y="5362575"/>
          <p14:tracePt t="720" x="8963025" y="5386388"/>
          <p14:tracePt t="723" x="8947150" y="5416550"/>
          <p14:tracePt t="732" x="8923338" y="5440363"/>
          <p14:tracePt t="737" x="8915400" y="5448300"/>
          <p14:tracePt t="740" x="8899525" y="5472113"/>
          <p14:tracePt t="745" x="8867775" y="5503863"/>
          <p14:tracePt t="748" x="8851900" y="5519738"/>
          <p14:tracePt t="753" x="8829675" y="5543550"/>
          <p14:tracePt t="757" x="8797925" y="5575300"/>
          <p14:tracePt t="760" x="8742363" y="5605463"/>
          <p14:tracePt t="764" x="8670925" y="5637213"/>
          <p14:tracePt t="768" x="8616950" y="5676900"/>
          <p14:tracePt t="772" x="8537575" y="5708650"/>
          <p14:tracePt t="777" x="8450263" y="5748338"/>
          <p14:tracePt t="780" x="8364538" y="5780088"/>
          <p14:tracePt t="784" x="8253413" y="5818188"/>
          <p14:tracePt t="789" x="8135938" y="5842000"/>
          <p14:tracePt t="792" x="8010525" y="5873750"/>
          <p14:tracePt t="796" x="7883525" y="5897563"/>
          <p14:tracePt t="800" x="7758113" y="5921375"/>
          <p14:tracePt t="805" x="7623175" y="5937250"/>
          <p14:tracePt t="809" x="7481888" y="5945188"/>
          <p14:tracePt t="813" x="7348538" y="5945188"/>
          <p14:tracePt t="818" x="7207250" y="5945188"/>
          <p14:tracePt t="819" x="7064375" y="5945188"/>
          <p14:tracePt t="824" x="6923088" y="5945188"/>
          <p14:tracePt t="827" x="6765925" y="5945188"/>
          <p14:tracePt t="831" x="6592888" y="5945188"/>
          <p14:tracePt t="836" x="6434138" y="5945188"/>
          <p14:tracePt t="840" x="6284913" y="5945188"/>
          <p14:tracePt t="844" x="6127750" y="5945188"/>
          <p14:tracePt t="848" x="5970588" y="5945188"/>
          <p14:tracePt t="852" x="5811838" y="5945188"/>
          <p14:tracePt t="856" x="5670550" y="5929313"/>
          <p14:tracePt t="860" x="5529263" y="5913438"/>
          <p14:tracePt t="866" x="5386388" y="5873750"/>
          <p14:tracePt t="869" x="5095875" y="5810250"/>
          <p14:tracePt t="873" x="4954588" y="5772150"/>
          <p14:tracePt t="878" x="4803775" y="5732463"/>
          <p14:tracePt t="881" x="4662488" y="5676900"/>
          <p14:tracePt t="885" x="4521200" y="5637213"/>
          <p14:tracePt t="889" x="4386263" y="5589588"/>
          <p14:tracePt t="896" x="4244975" y="5535613"/>
          <p14:tracePt t="897" x="4111625" y="5487988"/>
          <p14:tracePt t="901" x="3984625" y="5416550"/>
          <p14:tracePt t="905" x="3883025" y="5370513"/>
          <p14:tracePt t="909" x="3779838" y="5307013"/>
          <p14:tracePt t="913" x="3694113" y="5259388"/>
          <p14:tracePt t="917" x="3622675" y="5195888"/>
          <p14:tracePt t="921" x="3552825" y="5133975"/>
          <p14:tracePt t="925" x="3489325" y="5078413"/>
          <p14:tracePt t="929" x="3433763" y="5022850"/>
          <p14:tracePt t="933" x="3370263" y="4945063"/>
          <p14:tracePt t="938" x="3324225" y="4889500"/>
          <p14:tracePt t="941" x="3292475" y="4833938"/>
          <p14:tracePt t="946" x="3284538" y="4818063"/>
          <p14:tracePt t="949" x="3276600" y="4795838"/>
          <p14:tracePt t="953" x="3268663" y="4764088"/>
          <p14:tracePt t="957" x="3260725" y="4748213"/>
          <p14:tracePt t="961" x="3260725" y="4732338"/>
          <p14:tracePt t="965" x="3252788" y="4716463"/>
          <p14:tracePt t="969" x="3252788" y="4692650"/>
          <p14:tracePt t="974" x="3252788" y="4676775"/>
          <p14:tracePt t="979" x="3252788" y="4652963"/>
          <p14:tracePt t="981" x="3252788" y="4621213"/>
          <p14:tracePt t="986" x="3252788" y="4575175"/>
          <p14:tracePt t="989" x="3252788" y="4519613"/>
          <p14:tracePt t="994" x="3252788" y="4440238"/>
          <p14:tracePt t="998" x="3276600" y="4362450"/>
          <p14:tracePt t="1003" x="3308350" y="4259263"/>
          <p14:tracePt t="1007" x="3332163" y="4165600"/>
          <p14:tracePt t="1011" x="3362325" y="4062413"/>
          <p14:tracePt t="1014" x="3402013" y="3968750"/>
          <p14:tracePt t="1018" x="3457575" y="3849688"/>
          <p14:tracePt t="1022" x="3505200" y="3748088"/>
          <p14:tracePt t="1026" x="3567113" y="3629025"/>
          <p14:tracePt t="1030" x="3630613" y="3519488"/>
          <p14:tracePt t="1034" x="3709988" y="3417888"/>
          <p14:tracePt t="1039" x="3771900" y="3314700"/>
          <p14:tracePt t="1043" x="3851275" y="3213100"/>
          <p14:tracePt t="1047" x="3914775" y="3125788"/>
          <p14:tracePt t="1051" x="3984625" y="3038475"/>
          <p14:tracePt t="1053" x="4048125" y="2952750"/>
          <p14:tracePt t="1057" x="4111625" y="2873375"/>
          <p14:tracePt t="1062" x="4173538" y="2803525"/>
          <p14:tracePt t="1067" x="4213225" y="2747963"/>
          <p14:tracePt t="1068" x="4276725" y="2692400"/>
          <p14:tracePt t="1071" x="4332288" y="2644775"/>
          <p14:tracePt t="1075" x="4386263" y="2598738"/>
          <p14:tracePt t="1080" x="4433888" y="2559050"/>
          <p14:tracePt t="1083" x="4489450" y="2511425"/>
          <p14:tracePt t="1087" x="4545013" y="2479675"/>
          <p14:tracePt t="1093" x="4614863" y="2441575"/>
          <p14:tracePt t="1097" x="4678363" y="2409825"/>
          <p14:tracePt t="1100" x="4765675" y="2370138"/>
          <p14:tracePt t="1104" x="4851400" y="2338388"/>
          <p14:tracePt t="1109" x="4946650" y="2314575"/>
          <p14:tracePt t="1112" x="5048250" y="2274888"/>
          <p14:tracePt t="1118" x="5143500" y="2252663"/>
          <p14:tracePt t="1119" x="5260975" y="2220913"/>
          <p14:tracePt t="1123" x="5386388" y="2212975"/>
          <p14:tracePt t="1129" x="5497513" y="2197100"/>
          <p14:tracePt t="1132" x="5591175" y="2189163"/>
          <p14:tracePt t="1136" x="5702300" y="2189163"/>
          <p14:tracePt t="1141" x="5795963" y="2189163"/>
          <p14:tracePt t="1144" x="5907088" y="2189163"/>
          <p14:tracePt t="1149" x="6000750" y="2189163"/>
          <p14:tracePt t="1152" x="6103938" y="2205038"/>
          <p14:tracePt t="1157" x="6183313" y="2228850"/>
          <p14:tracePt t="1160" x="6269038" y="2252663"/>
          <p14:tracePt t="1164" x="6364288" y="2290763"/>
          <p14:tracePt t="1168" x="6465888" y="2322513"/>
          <p14:tracePt t="1172" x="6569075" y="2378075"/>
          <p14:tracePt t="1176" x="6678613" y="2425700"/>
          <p14:tracePt t="1180" x="6797675" y="2479675"/>
          <p14:tracePt t="1183" x="6915150" y="2527300"/>
          <p14:tracePt t="1187" x="7024688" y="2582863"/>
          <p14:tracePt t="1192" x="7159625" y="2644775"/>
          <p14:tracePt t="1195" x="7277100" y="2700338"/>
          <p14:tracePt t="1199" x="7388225" y="2763838"/>
          <p14:tracePt t="1205" x="7505700" y="2827338"/>
          <p14:tracePt t="1208" x="7608888" y="2889250"/>
          <p14:tracePt t="1212" x="7710488" y="2952750"/>
          <p14:tracePt t="1217" x="7797800" y="3032125"/>
          <p14:tracePt t="1219" x="7867650" y="3101975"/>
          <p14:tracePt t="1223" x="7947025" y="3173413"/>
          <p14:tracePt t="1229" x="8032750" y="3251200"/>
          <p14:tracePt t="1232" x="8104188" y="3338513"/>
          <p14:tracePt t="1237" x="8183563" y="3425825"/>
          <p14:tracePt t="1239" x="8253413" y="3495675"/>
          <p14:tracePt t="1245" x="8316913" y="3590925"/>
          <p14:tracePt t="1248" x="8380413" y="3676650"/>
          <p14:tracePt t="1252" x="8428038" y="3748088"/>
          <p14:tracePt t="1256" x="8458200" y="3811588"/>
          <p14:tracePt t="1260" x="8497888" y="3881438"/>
          <p14:tracePt t="1263" x="8521700" y="3952875"/>
          <p14:tracePt t="1265" x="8537575" y="4008438"/>
          <p14:tracePt t="1270" x="8561388" y="4054475"/>
          <p14:tracePt t="1275" x="8569325" y="4086225"/>
          <p14:tracePt t="1278" x="8569325" y="4102100"/>
          <p14:tracePt t="1284" x="8569325" y="4125913"/>
          <p14:tracePt t="1286" x="8569325" y="4149725"/>
          <p14:tracePt t="1290" x="8569325" y="4157663"/>
          <p14:tracePt t="1295" x="8569325" y="4181475"/>
          <p14:tracePt t="1298" x="8569325" y="4189413"/>
          <p14:tracePt t="1302" x="8569325" y="4213225"/>
          <p14:tracePt t="1310" x="8569325" y="4235450"/>
          <p14:tracePt t="1314" x="8569325" y="4243388"/>
          <p14:tracePt t="1318" x="8569325" y="4259263"/>
          <p14:tracePt t="1327" x="8569325" y="4267200"/>
          <p14:tracePt t="1331" x="8569325" y="4283075"/>
          <p14:tracePt t="1339" x="8569325" y="4291013"/>
          <p14:tracePt t="1343" x="8569325" y="4298950"/>
          <p14:tracePt t="1346" x="8569325" y="4306888"/>
          <p14:tracePt t="1350" x="8569325" y="4322763"/>
          <p14:tracePt t="1354" x="8569325" y="4330700"/>
          <p14:tracePt t="1357" x="8577263" y="4338638"/>
          <p14:tracePt t="1361" x="8585200" y="4338638"/>
          <p14:tracePt t="1365" x="8585200" y="4346575"/>
          <p14:tracePt t="1369" x="8585200" y="4354513"/>
          <p14:tracePt t="1374" x="8585200" y="4362450"/>
          <p14:tracePt t="1377" x="8585200" y="4378325"/>
          <p14:tracePt t="1381" x="8593138" y="4386263"/>
          <p14:tracePt t="1390" x="8593138" y="4394200"/>
          <p14:tracePt t="1398" x="8593138" y="4402138"/>
          <p14:tracePt t="1402" x="8601075" y="4408488"/>
          <p14:tracePt t="1406" x="8601075" y="4416425"/>
          <p14:tracePt t="1410" x="8601075" y="4424363"/>
          <p14:tracePt t="1414" x="8616950" y="4440238"/>
          <p14:tracePt t="1421" x="8616950" y="4448175"/>
          <p14:tracePt t="1430" x="8616950" y="4456113"/>
          <p14:tracePt t="1434" x="8632825" y="4471988"/>
          <p14:tracePt t="1438" x="8632825" y="4479925"/>
          <p14:tracePt t="1443" x="8632825" y="4487863"/>
          <p14:tracePt t="1447" x="8632825" y="4495800"/>
          <p14:tracePt t="1450" x="8632825" y="4503738"/>
          <p14:tracePt t="1454" x="8639175" y="4519613"/>
          <p14:tracePt t="1458" x="8647113" y="4519613"/>
          <p14:tracePt t="1464" x="8647113" y="4527550"/>
          <p14:tracePt t="1475" x="8655050" y="4535488"/>
          <p14:tracePt t="1491" x="8662988" y="4559300"/>
          <p14:tracePt t="1499" x="8670925" y="4559300"/>
          <p14:tracePt t="1509" x="8678863" y="4567238"/>
          <p14:tracePt t="1512" x="8686800" y="4575175"/>
          <p14:tracePt t="1515" x="8686800" y="4583113"/>
          <p14:tracePt t="1520" x="8686800" y="4591050"/>
          <p14:tracePt t="1529" x="8686800" y="4598988"/>
          <p14:tracePt t="1533" x="8686800" y="4605338"/>
          <p14:tracePt t="1537" x="8694738" y="4605338"/>
          <p14:tracePt t="1542" x="8702675" y="4613275"/>
          <p14:tracePt t="1547" x="8710613" y="4621213"/>
          <p14:tracePt t="1553" x="8718550" y="4629150"/>
          <p14:tracePt t="1556" x="8718550" y="4637088"/>
          <p14:tracePt t="1560" x="8726488" y="4645025"/>
          <p14:tracePt t="1564" x="8734425" y="4652963"/>
          <p14:tracePt t="1573" x="8734425" y="4660900"/>
          <p14:tracePt t="1581" x="8742363" y="4676775"/>
          <p14:tracePt t="1593" x="8750300" y="4684713"/>
          <p14:tracePt t="2116" x="8758238" y="4692650"/>
          <p14:tracePt t="2264" x="8766175" y="4692650"/>
          <p14:tracePt t="2486" x="8774113" y="4692650"/>
          <p14:tracePt t="2507" x="8782050" y="4692650"/>
          <p14:tracePt t="2527" x="8789988" y="4692650"/>
          <p14:tracePt t="2543" x="8797925" y="4692650"/>
          <p14:tracePt t="2555" x="8805863" y="4692650"/>
          <p14:tracePt t="2558" x="8813800" y="4684713"/>
          <p14:tracePt t="2959" x="8821738" y="4676775"/>
          <p14:tracePt t="2963" x="8829675" y="4676775"/>
          <p14:tracePt t="2966" x="8837613" y="4668838"/>
          <p14:tracePt t="2975" x="8843963" y="4660900"/>
          <p14:tracePt t="2979" x="8851900" y="4652963"/>
          <p14:tracePt t="2984" x="8875713" y="4652963"/>
          <p14:tracePt t="2986" x="8891588" y="4637088"/>
          <p14:tracePt t="2989" x="8915400" y="4629150"/>
          <p14:tracePt t="2993" x="8939213" y="4621213"/>
          <p14:tracePt t="2997" x="8963025" y="4598988"/>
          <p14:tracePt t="3001" x="8986838" y="4583113"/>
          <p14:tracePt t="3006" x="9002713" y="4567238"/>
          <p14:tracePt t="3010" x="9034463" y="4543425"/>
          <p14:tracePt t="3013" x="9056688" y="4519613"/>
          <p14:tracePt t="3017" x="9072563" y="4511675"/>
          <p14:tracePt t="3021" x="9151938" y="4495800"/>
          <p14:tracePt t="3026" x="9215438" y="4471988"/>
          <p14:tracePt t="3029" x="9269413" y="4456113"/>
          <p14:tracePt t="3035" x="9293225" y="4448175"/>
          <p14:tracePt t="3040" x="9301163" y="4448175"/>
          <p14:tracePt t="3041" x="9309100" y="4448175"/>
          <p14:tracePt t="3043" x="9317038" y="4448175"/>
          <p14:tracePt t="3062" x="9332913" y="4448175"/>
          <p14:tracePt t="3358" x="9332913" y="4440238"/>
          <p14:tracePt t="3375" x="9332913" y="4424363"/>
          <p14:tracePt t="3379" x="9364663" y="4394200"/>
          <p14:tracePt t="3383" x="9380538" y="4386263"/>
          <p14:tracePt t="3387" x="9420225" y="4370388"/>
          <p14:tracePt t="3390" x="9466263" y="4346575"/>
          <p14:tracePt t="3395" x="9537700" y="4314825"/>
          <p14:tracePt t="3398" x="9625013" y="4275138"/>
          <p14:tracePt t="3402" x="9710738" y="4251325"/>
          <p14:tracePt t="3406" x="9805988" y="4219575"/>
          <p14:tracePt t="3411" x="9907588" y="4181475"/>
          <p14:tracePt t="3413" x="10034588" y="4141788"/>
          <p14:tracePt t="3418" x="10167938" y="4102100"/>
          <p14:tracePt t="3421" x="10309225" y="4062413"/>
          <p14:tracePt t="3426" x="10452100" y="4022725"/>
          <p14:tracePt t="3430" x="10609263" y="3984625"/>
          <p14:tracePt t="3435" x="10955338" y="3905250"/>
          <p14:tracePt t="3439" x="11183938" y="3857625"/>
          <p14:tracePt t="3449" x="11514138" y="3803650"/>
          <p14:tracePt t="3452" x="11672888" y="3779838"/>
          <p14:tracePt t="3456" x="11830050" y="3748088"/>
          <p14:tracePt t="3461" x="11979275" y="3724275"/>
          <p14:tracePt t="3463" x="12104688" y="37084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A63AC2-FE2D-4552-8CF4-64B63621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56" y="918812"/>
            <a:ext cx="9040487" cy="502037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9AD75CB-87AF-48F1-B789-6FF2091A1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8"/>
    </mc:Choice>
    <mc:Fallback>
      <p:transition spd="slow" advTm="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4" x="11995150" y="3409950"/>
          <p14:tracePt t="558" x="11837988" y="3409950"/>
          <p14:tracePt t="562" x="11680825" y="3409950"/>
          <p14:tracePt t="566" x="11514138" y="3409950"/>
          <p14:tracePt t="570" x="11341100" y="3409950"/>
          <p14:tracePt t="574" x="11183938" y="3425825"/>
          <p14:tracePt t="578" x="11042650" y="3425825"/>
          <p14:tracePt t="582" x="10899775" y="3432175"/>
          <p14:tracePt t="586" x="10774363" y="3448050"/>
          <p14:tracePt t="590" x="10664825" y="3455988"/>
          <p14:tracePt t="594" x="10553700" y="3471863"/>
          <p14:tracePt t="598" x="10452100" y="3487738"/>
          <p14:tracePt t="602" x="10356850" y="3495675"/>
          <p14:tracePt t="606" x="10277475" y="3511550"/>
          <p14:tracePt t="610" x="10207625" y="3519488"/>
          <p14:tracePt t="614" x="10144125" y="3519488"/>
          <p14:tracePt t="616" x="10096500" y="3527425"/>
          <p14:tracePt t="620" x="10042525" y="3543300"/>
          <p14:tracePt t="624" x="10018713" y="3543300"/>
          <p14:tracePt t="628" x="10002838" y="3543300"/>
          <p14:tracePt t="632" x="9979025" y="3543300"/>
          <p14:tracePt t="636" x="9963150" y="3543300"/>
          <p14:tracePt t="640" x="9947275" y="3543300"/>
          <p14:tracePt t="644" x="9931400" y="3543300"/>
          <p14:tracePt t="648" x="9915525" y="3543300"/>
          <p14:tracePt t="652" x="9907588" y="3543300"/>
          <p14:tracePt t="656" x="9899650" y="3543300"/>
          <p14:tracePt t="664" x="9891713" y="3543300"/>
          <p14:tracePt t="668" x="9883775" y="3543300"/>
          <p14:tracePt t="672" x="9875838" y="3543300"/>
          <p14:tracePt t="676" x="9867900" y="3551238"/>
          <p14:tracePt t="684" x="9859963" y="3551238"/>
          <p14:tracePt t="688" x="9853613" y="3551238"/>
          <p14:tracePt t="697" x="9845675" y="3551238"/>
          <p14:tracePt t="700" x="9837738" y="3551238"/>
          <p14:tracePt t="704" x="9829800" y="3551238"/>
          <p14:tracePt t="708" x="9813925" y="3559175"/>
          <p14:tracePt t="712" x="9798050" y="3559175"/>
          <p14:tracePt t="716" x="9782175" y="3559175"/>
          <p14:tracePt t="720" x="9766300" y="3559175"/>
          <p14:tracePt t="724" x="9742488" y="3559175"/>
          <p14:tracePt t="728" x="9718675" y="3559175"/>
          <p14:tracePt t="732" x="9702800" y="3567113"/>
          <p14:tracePt t="736" x="9678988" y="3567113"/>
          <p14:tracePt t="740" x="9663113" y="3567113"/>
          <p14:tracePt t="744" x="9561513" y="3582988"/>
          <p14:tracePt t="748" x="9466263" y="3590925"/>
          <p14:tracePt t="752" x="9372600" y="3606800"/>
          <p14:tracePt t="756" x="9277350" y="3614738"/>
          <p14:tracePt t="760" x="9175750" y="3629025"/>
          <p14:tracePt t="764" x="9080500" y="3636963"/>
          <p14:tracePt t="768" x="8986838" y="3652838"/>
          <p14:tracePt t="772" x="8875713" y="3660775"/>
          <p14:tracePt t="776" x="8758238" y="3692525"/>
          <p14:tracePt t="780" x="8632825" y="3700463"/>
          <p14:tracePt t="784" x="8521700" y="3716338"/>
          <p14:tracePt t="788" x="8396288" y="3724275"/>
          <p14:tracePt t="792" x="8285163" y="3740150"/>
          <p14:tracePt t="796" x="8175625" y="3748088"/>
          <p14:tracePt t="800" x="8064500" y="3748088"/>
          <p14:tracePt t="804" x="7954963" y="3748088"/>
          <p14:tracePt t="808" x="7859713" y="3748088"/>
          <p14:tracePt t="812" x="7750175" y="3748088"/>
          <p14:tracePt t="814" x="7639050" y="3748088"/>
          <p14:tracePt t="818" x="7545388" y="3748088"/>
          <p14:tracePt t="822" x="7434263" y="3748088"/>
          <p14:tracePt t="826" x="7324725" y="3748088"/>
          <p14:tracePt t="830" x="7213600" y="3748088"/>
          <p14:tracePt t="834" x="7104063" y="3748088"/>
          <p14:tracePt t="840" x="6978650" y="3748088"/>
          <p14:tracePt t="842" x="6851650" y="3748088"/>
          <p14:tracePt t="846" x="6726238" y="3748088"/>
          <p14:tracePt t="850" x="6600825" y="3748088"/>
          <p14:tracePt t="854" x="6473825" y="3748088"/>
          <p14:tracePt t="858" x="6364288" y="3748088"/>
          <p14:tracePt t="862" x="6253163" y="3748088"/>
          <p14:tracePt t="866" x="6143625" y="3748088"/>
          <p14:tracePt t="870" x="6064250" y="3748088"/>
          <p14:tracePt t="874" x="5986463" y="3763963"/>
          <p14:tracePt t="878" x="5899150" y="3771900"/>
          <p14:tracePt t="886" x="5773738" y="3771900"/>
          <p14:tracePt t="890" x="5710238" y="3771900"/>
          <p14:tracePt t="894" x="5662613" y="3771900"/>
          <p14:tracePt t="898" x="5607050" y="3771900"/>
          <p14:tracePt t="902" x="5576888" y="3771900"/>
          <p14:tracePt t="906" x="5529263" y="3771900"/>
          <p14:tracePt t="910" x="5489575" y="3771900"/>
          <p14:tracePt t="914" x="5441950" y="3771900"/>
          <p14:tracePt t="918" x="5418138" y="3771900"/>
          <p14:tracePt t="922" x="5402263" y="3771900"/>
          <p14:tracePt t="926" x="5380038" y="3771900"/>
          <p14:tracePt t="930" x="5356225" y="3763963"/>
          <p14:tracePt t="934" x="5324475" y="3756025"/>
          <p14:tracePt t="938" x="5316538" y="3756025"/>
          <p14:tracePt t="942" x="5284788" y="3756025"/>
          <p14:tracePt t="946" x="5268913" y="3756025"/>
          <p14:tracePt t="950" x="5253038" y="3748088"/>
          <p14:tracePt t="996" x="5245100" y="3748088"/>
          <p14:tracePt t="998" x="5237163" y="3748088"/>
          <p14:tracePt t="1014" x="5229225" y="3740150"/>
          <p14:tracePt t="1016" x="5221288" y="3732213"/>
          <p14:tracePt t="1020" x="5213350" y="3732213"/>
          <p14:tracePt t="1032" x="5205413" y="3732213"/>
          <p14:tracePt t="1053" x="5197475" y="3732213"/>
          <p14:tracePt t="1061" x="5189538" y="3732213"/>
          <p14:tracePt t="1073" x="5181600" y="3724275"/>
          <p14:tracePt t="1076" x="5175250" y="3716338"/>
          <p14:tracePt t="1080" x="5167313" y="3716338"/>
          <p14:tracePt t="1084" x="5159375" y="3708400"/>
          <p14:tracePt t="1088" x="5159375" y="3700463"/>
          <p14:tracePt t="1092" x="5151438" y="3692525"/>
          <p14:tracePt t="1101" x="5143500" y="3684588"/>
          <p14:tracePt t="1104" x="5127625" y="3684588"/>
          <p14:tracePt t="1108" x="5111750" y="3668713"/>
          <p14:tracePt t="1112" x="5103813" y="3668713"/>
          <p14:tracePt t="1116" x="5087938" y="3660775"/>
          <p14:tracePt t="1120" x="5080000" y="3652838"/>
          <p14:tracePt t="1124" x="5072063" y="3644900"/>
          <p14:tracePt t="1128" x="5072063" y="3636963"/>
          <p14:tracePt t="1132" x="5056188" y="3622675"/>
          <p14:tracePt t="1136" x="5048250" y="3614738"/>
          <p14:tracePt t="1144" x="5040313" y="3614738"/>
          <p14:tracePt t="1148" x="5032375" y="3606800"/>
          <p14:tracePt t="1152" x="5024438" y="3598863"/>
          <p14:tracePt t="1156" x="5016500" y="3590925"/>
          <p14:tracePt t="1160" x="5016500" y="3582988"/>
          <p14:tracePt t="1164" x="5008563" y="3575050"/>
          <p14:tracePt t="1168" x="5000625" y="3567113"/>
          <p14:tracePt t="1172" x="4984750" y="3551238"/>
          <p14:tracePt t="1180" x="4978400" y="3551238"/>
          <p14:tracePt t="1184" x="4970463" y="3535363"/>
          <p14:tracePt t="1188" x="4962525" y="3527425"/>
          <p14:tracePt t="1192" x="4946650" y="3503613"/>
          <p14:tracePt t="1196" x="4946650" y="3495675"/>
          <p14:tracePt t="1200" x="4938713" y="3487738"/>
          <p14:tracePt t="1204" x="4938713" y="3471863"/>
          <p14:tracePt t="1208" x="4930775" y="3463925"/>
          <p14:tracePt t="1210" x="4914900" y="3448050"/>
          <p14:tracePt t="1214" x="4906963" y="3440113"/>
          <p14:tracePt t="1220" x="4899025" y="3432175"/>
          <p14:tracePt t="1222" x="4891088" y="3417888"/>
          <p14:tracePt t="1226" x="4883150" y="3402013"/>
          <p14:tracePt t="1230" x="4875213" y="3394075"/>
          <p14:tracePt t="1234" x="4867275" y="3378200"/>
          <p14:tracePt t="1238" x="4859338" y="3370263"/>
          <p14:tracePt t="1242" x="4859338" y="3362325"/>
          <p14:tracePt t="1246" x="4851400" y="3362325"/>
          <p14:tracePt t="1250" x="4843463" y="3354388"/>
          <p14:tracePt t="1254" x="4835525" y="3346450"/>
          <p14:tracePt t="1258" x="4827588" y="3330575"/>
          <p14:tracePt t="1262" x="4819650" y="3314700"/>
          <p14:tracePt t="1266" x="4811713" y="3306763"/>
          <p14:tracePt t="1270" x="4795838" y="3290888"/>
          <p14:tracePt t="1274" x="4787900" y="3282950"/>
          <p14:tracePt t="1278" x="4787900" y="3275013"/>
          <p14:tracePt t="1282" x="4779963" y="3275013"/>
          <p14:tracePt t="1286" x="4773613" y="3267075"/>
          <p14:tracePt t="1290" x="4757738" y="3251200"/>
          <p14:tracePt t="1294" x="4749800" y="3243263"/>
          <p14:tracePt t="1298" x="4733925" y="3228975"/>
          <p14:tracePt t="1302" x="4718050" y="3221038"/>
          <p14:tracePt t="1306" x="4710113" y="3213100"/>
          <p14:tracePt t="1310" x="4702175" y="3205163"/>
          <p14:tracePt t="1314" x="4686300" y="3189288"/>
          <p14:tracePt t="1335" x="4678363" y="3189288"/>
          <p14:tracePt t="1338" x="4670425" y="3181350"/>
          <p14:tracePt t="1348" x="4662488" y="3173413"/>
          <p14:tracePt t="1350" x="4654550" y="3165475"/>
          <p14:tracePt t="1358" x="4646613" y="3165475"/>
          <p14:tracePt t="1366" x="4630738" y="3149600"/>
          <p14:tracePt t="1380" x="4630738" y="3141663"/>
          <p14:tracePt t="1391" x="4622800" y="3141663"/>
          <p14:tracePt t="1395" x="4614863" y="3133725"/>
          <p14:tracePt t="1407" x="4606925" y="3133725"/>
          <p14:tracePt t="1434" x="4598988" y="3125788"/>
          <p14:tracePt t="1523" x="4591050" y="3117850"/>
          <p14:tracePt t="1529" x="4591050" y="3109913"/>
          <p14:tracePt t="1532" x="4591050" y="3101975"/>
          <p14:tracePt t="1536" x="4598988" y="3086100"/>
          <p14:tracePt t="1540" x="4606925" y="3078163"/>
          <p14:tracePt t="1544" x="4630738" y="3070225"/>
          <p14:tracePt t="1548" x="4654550" y="3054350"/>
          <p14:tracePt t="1552" x="4710113" y="3046413"/>
          <p14:tracePt t="1556" x="4773613" y="3024188"/>
          <p14:tracePt t="1560" x="4859338" y="3000375"/>
          <p14:tracePt t="1564" x="4938713" y="2976563"/>
          <p14:tracePt t="1568" x="5056188" y="2952750"/>
          <p14:tracePt t="1572" x="5167313" y="2913063"/>
          <p14:tracePt t="1576" x="5284788" y="2873375"/>
          <p14:tracePt t="1580" x="5394325" y="2849563"/>
          <p14:tracePt t="1584" x="5521325" y="2827338"/>
          <p14:tracePt t="1588" x="5646738" y="2795588"/>
          <p14:tracePt t="1592" x="5795963" y="2771775"/>
          <p14:tracePt t="1596" x="5922963" y="2747963"/>
          <p14:tracePt t="1600" x="6048375" y="2724150"/>
          <p14:tracePt t="1604" x="6159500" y="2708275"/>
          <p14:tracePt t="1606" x="6284913" y="2692400"/>
          <p14:tracePt t="1610" x="6402388" y="2684463"/>
          <p14:tracePt t="1614" x="6513513" y="2660650"/>
          <p14:tracePt t="1618" x="6607175" y="2638425"/>
          <p14:tracePt t="1622" x="6678613" y="2614613"/>
          <p14:tracePt t="1626" x="6734175" y="2598738"/>
          <p14:tracePt t="1630" x="6781800" y="2582863"/>
          <p14:tracePt t="1634" x="6835775" y="2566988"/>
          <p14:tracePt t="1638" x="6859588" y="2551113"/>
          <p14:tracePt t="1642" x="6867525" y="2551113"/>
          <p14:tracePt t="1646" x="6891338" y="2551113"/>
          <p14:tracePt t="1650" x="6899275" y="2543175"/>
          <p14:tracePt t="1654" x="6923088" y="2535238"/>
          <p14:tracePt t="1658" x="6954838" y="2527300"/>
          <p14:tracePt t="1662" x="6986588" y="2527300"/>
          <p14:tracePt t="1666" x="7010400" y="2519363"/>
          <p14:tracePt t="1670" x="7016750" y="2519363"/>
          <p14:tracePt t="1674" x="7024688" y="2519363"/>
          <p14:tracePt t="1678" x="7056438" y="2519363"/>
          <p14:tracePt t="1682" x="7080250" y="2519363"/>
          <p14:tracePt t="1686" x="7088188" y="2511425"/>
          <p14:tracePt t="1690" x="7096125" y="2511425"/>
          <p14:tracePt t="1740" x="7104063" y="2511425"/>
          <p14:tracePt t="1756" x="7112000" y="2511425"/>
          <p14:tracePt t="1764" x="7127875" y="2511425"/>
          <p14:tracePt t="1766" x="7135813" y="2511425"/>
          <p14:tracePt t="1770" x="7151688" y="2511425"/>
          <p14:tracePt t="1774" x="7159625" y="2511425"/>
          <p14:tracePt t="1778" x="7175500" y="2511425"/>
          <p14:tracePt t="1782" x="7183438" y="2511425"/>
          <p14:tracePt t="1786" x="7199313" y="2511425"/>
          <p14:tracePt t="1790" x="7207250" y="2519363"/>
          <p14:tracePt t="1794" x="7213600" y="2519363"/>
          <p14:tracePt t="1798" x="7221538" y="2519363"/>
          <p14:tracePt t="1802" x="7245350" y="2535238"/>
          <p14:tracePt t="1808" x="7253288" y="2535238"/>
          <p14:tracePt t="1812" x="7261225" y="2543175"/>
          <p14:tracePt t="1816" x="7277100" y="2551113"/>
          <p14:tracePt t="1820" x="7285038" y="2551113"/>
          <p14:tracePt t="1824" x="7308850" y="2566988"/>
          <p14:tracePt t="1832" x="7316788" y="2574925"/>
          <p14:tracePt t="1836" x="7324725" y="2574925"/>
          <p14:tracePt t="1840" x="7324725" y="2582863"/>
          <p14:tracePt t="1844" x="7332663" y="2590800"/>
          <p14:tracePt t="1848" x="7340600" y="2598738"/>
          <p14:tracePt t="1852" x="7348538" y="2606675"/>
          <p14:tracePt t="1856" x="7356475" y="2614613"/>
          <p14:tracePt t="1860" x="7364413" y="2622550"/>
          <p14:tracePt t="1868" x="7372350" y="2630488"/>
          <p14:tracePt t="1876" x="7372350" y="2638425"/>
          <p14:tracePt t="1886" x="7388225" y="2652713"/>
          <p14:tracePt t="1892" x="7396163" y="2660650"/>
          <p14:tracePt t="1896" x="7404100" y="2668588"/>
          <p14:tracePt t="1904" x="7412038" y="2668588"/>
          <p14:tracePt t="1908" x="7418388" y="2676525"/>
          <p14:tracePt t="1923" x="7418388" y="2684463"/>
          <p14:tracePt t="1924" x="7426325" y="2692400"/>
          <p14:tracePt t="1932" x="7434263" y="2700338"/>
          <p14:tracePt t="1940" x="7442200" y="2700338"/>
          <p14:tracePt t="1978" x="7442200" y="2708275"/>
          <p14:tracePt t="2028" x="7442200" y="2716213"/>
          <p14:tracePt t="2039" x="7442200" y="2724150"/>
          <p14:tracePt t="2047" x="7442200" y="2732088"/>
          <p14:tracePt t="2050" x="7434263" y="2755900"/>
          <p14:tracePt t="2054" x="7426325" y="2763838"/>
          <p14:tracePt t="2058" x="7418388" y="2771775"/>
          <p14:tracePt t="2062" x="7412038" y="2779713"/>
          <p14:tracePt t="2070" x="7412038" y="2787650"/>
          <p14:tracePt t="2074" x="7396163" y="2803525"/>
          <p14:tracePt t="2078" x="7380288" y="2811463"/>
          <p14:tracePt t="2082" x="7356475" y="2827338"/>
          <p14:tracePt t="2086" x="7340600" y="2835275"/>
          <p14:tracePt t="2090" x="7316788" y="2865438"/>
          <p14:tracePt t="2094" x="7300913" y="2881313"/>
          <p14:tracePt t="2098" x="7285038" y="2889250"/>
          <p14:tracePt t="2102" x="7253288" y="2897188"/>
          <p14:tracePt t="2106" x="7237413" y="2905125"/>
          <p14:tracePt t="2110" x="7213600" y="2936875"/>
          <p14:tracePt t="2114" x="7191375" y="2952750"/>
          <p14:tracePt t="2118" x="7175500" y="2960688"/>
          <p14:tracePt t="2122" x="7143750" y="2976563"/>
          <p14:tracePt t="2126" x="7119938" y="2984500"/>
          <p14:tracePt t="2130" x="7072313" y="2992438"/>
          <p14:tracePt t="2134" x="7016750" y="3016250"/>
          <p14:tracePt t="2138" x="6962775" y="3024188"/>
          <p14:tracePt t="2142" x="6938963" y="3054350"/>
          <p14:tracePt t="2146" x="6931025" y="3062288"/>
          <p14:tracePt t="2150" x="6907213" y="3070225"/>
          <p14:tracePt t="2154" x="6883400" y="3086100"/>
          <p14:tracePt t="2158" x="6867525" y="3094038"/>
          <p14:tracePt t="2162" x="6835775" y="3101975"/>
          <p14:tracePt t="2166" x="6835775" y="3109913"/>
          <p14:tracePt t="2174" x="6835775" y="3117850"/>
          <p14:tracePt t="2182" x="6827838" y="3125788"/>
          <p14:tracePt t="2190" x="6819900" y="3125788"/>
          <p14:tracePt t="2194" x="6811963" y="3125788"/>
          <p14:tracePt t="2200" x="6805613" y="3125788"/>
          <p14:tracePt t="2204" x="6797675" y="3133725"/>
          <p14:tracePt t="2212" x="6789738" y="3133725"/>
          <p14:tracePt t="2216" x="6781800" y="3133725"/>
          <p14:tracePt t="2220" x="6773863" y="3133725"/>
          <p14:tracePt t="2224" x="6765925" y="3133725"/>
          <p14:tracePt t="2228" x="6757988" y="3133725"/>
          <p14:tracePt t="2232" x="6742113" y="3133725"/>
          <p14:tracePt t="2236" x="6734175" y="3133725"/>
          <p14:tracePt t="2240" x="6726238" y="3141663"/>
          <p14:tracePt t="2244" x="6718300" y="3141663"/>
          <p14:tracePt t="2248" x="6702425" y="3141663"/>
          <p14:tracePt t="2256" x="6678613" y="3149600"/>
          <p14:tracePt t="2260" x="6670675" y="3157538"/>
          <p14:tracePt t="2264" x="6662738" y="3157538"/>
          <p14:tracePt t="2272" x="6646863" y="3173413"/>
          <p14:tracePt t="2276" x="6638925" y="3173413"/>
          <p14:tracePt t="2280" x="6623050" y="3173413"/>
          <p14:tracePt t="2284" x="6623050" y="3181350"/>
          <p14:tracePt t="2288" x="6600825" y="3189288"/>
          <p14:tracePt t="2292" x="6592888" y="3189288"/>
          <p14:tracePt t="2296" x="6577013" y="3197225"/>
          <p14:tracePt t="2300" x="6561138" y="3205163"/>
          <p14:tracePt t="2304" x="6553200" y="3205163"/>
          <p14:tracePt t="2308" x="6529388" y="3221038"/>
          <p14:tracePt t="2312" x="6521450" y="3221038"/>
          <p14:tracePt t="2316" x="6505575" y="3221038"/>
          <p14:tracePt t="2320" x="6489700" y="3228975"/>
          <p14:tracePt t="2324" x="6473825" y="3235325"/>
          <p14:tracePt t="2328" x="6465888" y="3235325"/>
          <p14:tracePt t="2332" x="6442075" y="3251200"/>
          <p14:tracePt t="2340" x="6434138" y="3251200"/>
          <p14:tracePt t="2344" x="6410325" y="3251200"/>
          <p14:tracePt t="2348" x="6402388" y="3251200"/>
          <p14:tracePt t="2352" x="6396038" y="3251200"/>
          <p14:tracePt t="2356" x="6388100" y="3259138"/>
          <p14:tracePt t="2360" x="6380163" y="3259138"/>
          <p14:tracePt t="2364" x="6372225" y="3267075"/>
          <p14:tracePt t="2368" x="6364288" y="3267075"/>
          <p14:tracePt t="2372" x="6356350" y="3267075"/>
          <p14:tracePt t="2376" x="6348413" y="3267075"/>
          <p14:tracePt t="2380" x="6340475" y="3267075"/>
          <p14:tracePt t="2384" x="6324600" y="3275013"/>
          <p14:tracePt t="2388" x="6308725" y="3275013"/>
          <p14:tracePt t="2392" x="6292850" y="3275013"/>
          <p14:tracePt t="2394" x="6284913" y="3275013"/>
          <p14:tracePt t="2398" x="6261100" y="3282950"/>
          <p14:tracePt t="2402" x="6253163" y="3282950"/>
          <p14:tracePt t="2406" x="6237288" y="3282950"/>
          <p14:tracePt t="2410" x="6205538" y="3290888"/>
          <p14:tracePt t="2414" x="6183313" y="3298825"/>
          <p14:tracePt t="2418" x="6175375" y="3298825"/>
          <p14:tracePt t="2422" x="6151563" y="3314700"/>
          <p14:tracePt t="2426" x="6135688" y="3314700"/>
          <p14:tracePt t="2430" x="6111875" y="3314700"/>
          <p14:tracePt t="2434" x="6096000" y="3322638"/>
          <p14:tracePt t="2438" x="6072188" y="3330575"/>
          <p14:tracePt t="2442" x="6056313" y="3330575"/>
          <p14:tracePt t="2446" x="6024563" y="3346450"/>
          <p14:tracePt t="2450" x="6016625" y="3346450"/>
          <p14:tracePt t="2454" x="5986463" y="3346450"/>
          <p14:tracePt t="2458" x="5970588" y="3354388"/>
          <p14:tracePt t="2462" x="5938838" y="3362325"/>
          <p14:tracePt t="2466" x="5922963" y="3362325"/>
          <p14:tracePt t="2470" x="5907088" y="3370263"/>
          <p14:tracePt t="2474" x="5883275" y="3370263"/>
          <p14:tracePt t="2478" x="5851525" y="3378200"/>
          <p14:tracePt t="2482" x="5827713" y="3394075"/>
          <p14:tracePt t="2486" x="5811838" y="3394075"/>
          <p14:tracePt t="2490" x="5789613" y="3394075"/>
          <p14:tracePt t="2494" x="5773738" y="3402013"/>
          <p14:tracePt t="2498" x="5757863" y="3402013"/>
          <p14:tracePt t="2502" x="5749925" y="3402013"/>
          <p14:tracePt t="2506" x="5741988" y="3402013"/>
          <p14:tracePt t="2510" x="5726113" y="3417888"/>
          <p14:tracePt t="2514" x="5718175" y="3417888"/>
          <p14:tracePt t="2518" x="5710238" y="3417888"/>
          <p14:tracePt t="2526" x="5702300" y="3425825"/>
          <p14:tracePt t="2530" x="5694363" y="3425825"/>
          <p14:tracePt t="2534" x="5686425" y="3425825"/>
          <p14:tracePt t="2538" x="5678488" y="3425825"/>
          <p14:tracePt t="2542" x="5670550" y="3425825"/>
          <p14:tracePt t="2550" x="5662613" y="3432175"/>
          <p14:tracePt t="2554" x="5654675" y="3440113"/>
          <p14:tracePt t="2568" x="5646738" y="3440113"/>
          <p14:tracePt t="2570" x="5638800" y="3440113"/>
          <p14:tracePt t="2578" x="5630863" y="3440113"/>
          <p14:tracePt t="2582" x="5622925" y="3440113"/>
          <p14:tracePt t="2590" x="5614988" y="3440113"/>
          <p14:tracePt t="2592" x="5607050" y="3448050"/>
          <p14:tracePt t="2596" x="5599113" y="3455988"/>
          <p14:tracePt t="2604" x="5591175" y="3455988"/>
          <p14:tracePt t="2617" x="5584825" y="3455988"/>
          <p14:tracePt t="2625" x="5576888" y="3455988"/>
          <p14:tracePt t="2641" x="5568950" y="3463925"/>
          <p14:tracePt t="2644" x="5561013" y="3463925"/>
          <p14:tracePt t="2648" x="5553075" y="3463925"/>
          <p14:tracePt t="2656" x="5545138" y="3471863"/>
          <p14:tracePt t="2660" x="5537200" y="3471863"/>
          <p14:tracePt t="2668" x="5521325" y="3479800"/>
          <p14:tracePt t="2672" x="5521325" y="3487738"/>
          <p14:tracePt t="2676" x="5513388" y="3487738"/>
          <p14:tracePt t="2684" x="5505450" y="3487738"/>
          <p14:tracePt t="2688" x="5497513" y="3487738"/>
          <p14:tracePt t="2701" x="5489575" y="3495675"/>
          <p14:tracePt t="2709" x="5481638" y="3495675"/>
          <p14:tracePt t="2721" x="5473700" y="3495675"/>
          <p14:tracePt t="2758" x="5465763" y="3495675"/>
          <p14:tracePt t="2778" x="5457825" y="3495675"/>
          <p14:tracePt t="2789" x="5449888" y="3495675"/>
          <p14:tracePt t="2800" x="5441950" y="3495675"/>
          <p14:tracePt t="2811" x="5434013" y="3495675"/>
          <p14:tracePt t="2821" x="5426075" y="3495675"/>
          <p14:tracePt t="2827" x="5410200" y="3495675"/>
          <p14:tracePt t="2830" x="5402263" y="3487738"/>
          <p14:tracePt t="2834" x="5394325" y="3479800"/>
          <p14:tracePt t="2838" x="5386388" y="3471863"/>
          <p14:tracePt t="2842" x="5380038" y="3471863"/>
          <p14:tracePt t="2846" x="5372100" y="3463925"/>
          <p14:tracePt t="2850" x="5364163" y="3448050"/>
          <p14:tracePt t="2858" x="5348288" y="3440113"/>
          <p14:tracePt t="2862" x="5340350" y="3432175"/>
          <p14:tracePt t="2866" x="5340350" y="3425825"/>
          <p14:tracePt t="2870" x="5332413" y="3417888"/>
          <p14:tracePt t="2874" x="5324475" y="3409950"/>
          <p14:tracePt t="2888" x="5292725" y="3370263"/>
          <p14:tracePt t="2890" x="5284788" y="3370263"/>
          <p14:tracePt t="2894" x="5284788" y="3362325"/>
          <p14:tracePt t="2898" x="5276850" y="3354388"/>
          <p14:tracePt t="2902" x="5276850" y="3338513"/>
          <p14:tracePt t="2906" x="5268913" y="3330575"/>
          <p14:tracePt t="2910" x="5268913" y="3322638"/>
          <p14:tracePt t="2914" x="5268913" y="3314700"/>
          <p14:tracePt t="2931" x="5268913" y="3306763"/>
          <p14:tracePt t="2934" x="5268913" y="3298825"/>
          <p14:tracePt t="2938" x="5268913" y="3290888"/>
          <p14:tracePt t="2942" x="5268913" y="3282950"/>
          <p14:tracePt t="2946" x="5268913" y="3275013"/>
          <p14:tracePt t="2959" x="5268913" y="3267075"/>
          <p14:tracePt t="2962" x="5268913" y="3251200"/>
          <p14:tracePt t="2966" x="5268913" y="3243263"/>
          <p14:tracePt t="2970" x="5268913" y="3235325"/>
          <p14:tracePt t="2974" x="5268913" y="3221038"/>
          <p14:tracePt t="2978" x="5268913" y="3213100"/>
          <p14:tracePt t="2986" x="5268913" y="3205163"/>
          <p14:tracePt t="2988" x="5268913" y="3197225"/>
          <p14:tracePt t="2994" x="5268913" y="3189288"/>
          <p14:tracePt t="2996" x="5268913" y="3181350"/>
          <p14:tracePt t="3000" x="5268913" y="3173413"/>
          <p14:tracePt t="3008" x="5268913" y="3165475"/>
          <p14:tracePt t="3012" x="5276850" y="3149600"/>
          <p14:tracePt t="3016" x="5276850" y="3141663"/>
          <p14:tracePt t="3020" x="5276850" y="3133725"/>
          <p14:tracePt t="3024" x="5276850" y="3125788"/>
          <p14:tracePt t="3028" x="5284788" y="3117850"/>
          <p14:tracePt t="3032" x="5284788" y="3109913"/>
          <p14:tracePt t="3040" x="5292725" y="3101975"/>
          <p14:tracePt t="3053" x="5292725" y="3094038"/>
          <p14:tracePt t="3056" x="5308600" y="3078163"/>
          <p14:tracePt t="3060" x="5308600" y="3070225"/>
          <p14:tracePt t="3064" x="5308600" y="3062288"/>
          <p14:tracePt t="3068" x="5316538" y="3054350"/>
          <p14:tracePt t="3072" x="5324475" y="3054350"/>
          <p14:tracePt t="3076" x="5324475" y="3046413"/>
          <p14:tracePt t="3080" x="5332413" y="3038475"/>
          <p14:tracePt t="3088" x="5332413" y="3032125"/>
          <p14:tracePt t="3092" x="5340350" y="3024188"/>
          <p14:tracePt t="3096" x="5348288" y="3016250"/>
          <p14:tracePt t="3104" x="5356225" y="3008313"/>
          <p14:tracePt t="3112" x="5364163" y="3008313"/>
          <p14:tracePt t="3116" x="5372100" y="3000375"/>
          <p14:tracePt t="3120" x="5380038" y="2992438"/>
          <p14:tracePt t="3124" x="5380038" y="2984500"/>
          <p14:tracePt t="3133" x="5386388" y="2976563"/>
          <p14:tracePt t="3141" x="5394325" y="2960688"/>
          <p14:tracePt t="3149" x="5394325" y="2952750"/>
          <p14:tracePt t="3152" x="5402263" y="2952750"/>
          <p14:tracePt t="3156" x="5410200" y="2944813"/>
          <p14:tracePt t="3169" x="5410200" y="2936875"/>
          <p14:tracePt t="3181" x="5418138" y="2928938"/>
          <p14:tracePt t="3191" x="5426075" y="2921000"/>
          <p14:tracePt t="3199" x="5426075" y="2913063"/>
          <p14:tracePt t="3206" x="5434013" y="2913063"/>
          <p14:tracePt t="3211" x="5441950" y="2905125"/>
          <p14:tracePt t="3219" x="5449888" y="2905125"/>
          <p14:tracePt t="3222" x="5457825" y="2897188"/>
          <p14:tracePt t="3226" x="5465763" y="2889250"/>
          <p14:tracePt t="3230" x="5473700" y="2889250"/>
          <p14:tracePt t="3234" x="5489575" y="2873375"/>
          <p14:tracePt t="3242" x="5489575" y="2865438"/>
          <p14:tracePt t="3246" x="5497513" y="2857500"/>
          <p14:tracePt t="3250" x="5513388" y="2841625"/>
          <p14:tracePt t="3258" x="5521325" y="2841625"/>
          <p14:tracePt t="3262" x="5537200" y="2835275"/>
          <p14:tracePt t="3266" x="5545138" y="2835275"/>
          <p14:tracePt t="3270" x="5553075" y="2827338"/>
          <p14:tracePt t="3274" x="5561013" y="2819400"/>
          <p14:tracePt t="3278" x="5568950" y="2811463"/>
          <p14:tracePt t="3282" x="5576888" y="2803525"/>
          <p14:tracePt t="3286" x="5591175" y="2803525"/>
          <p14:tracePt t="3290" x="5599113" y="2795588"/>
          <p14:tracePt t="3294" x="5607050" y="2787650"/>
          <p14:tracePt t="3298" x="5614988" y="2787650"/>
          <p14:tracePt t="3302" x="5630863" y="2779713"/>
          <p14:tracePt t="3306" x="5638800" y="2771775"/>
          <p14:tracePt t="3310" x="5646738" y="2763838"/>
          <p14:tracePt t="3314" x="5654675" y="2755900"/>
          <p14:tracePt t="3318" x="5678488" y="2755900"/>
          <p14:tracePt t="3322" x="5686425" y="2747963"/>
          <p14:tracePt t="3326" x="5710238" y="2740025"/>
          <p14:tracePt t="3330" x="5718175" y="2740025"/>
          <p14:tracePt t="3334" x="5718175" y="2732088"/>
          <p14:tracePt t="3338" x="5741988" y="2724150"/>
          <p14:tracePt t="3342" x="5749925" y="2724150"/>
          <p14:tracePt t="3346" x="5757863" y="2716213"/>
          <p14:tracePt t="3350" x="5773738" y="2716213"/>
          <p14:tracePt t="3354" x="5781675" y="2716213"/>
          <p14:tracePt t="3358" x="5795963" y="2708275"/>
          <p14:tracePt t="3362" x="5795963" y="2700338"/>
          <p14:tracePt t="3366" x="5803900" y="2700338"/>
          <p14:tracePt t="3370" x="5819775" y="2692400"/>
          <p14:tracePt t="3374" x="5827713" y="2692400"/>
          <p14:tracePt t="3378" x="5843588" y="2676525"/>
          <p14:tracePt t="3382" x="5851525" y="2668588"/>
          <p14:tracePt t="3388" x="5875338" y="2660650"/>
          <p14:tracePt t="3392" x="5883275" y="2652713"/>
          <p14:tracePt t="3400" x="5891213" y="2644775"/>
          <p14:tracePt t="3404" x="5907088" y="2644775"/>
          <p14:tracePt t="3408" x="5915025" y="2644775"/>
          <p14:tracePt t="3412" x="5922963" y="2644775"/>
          <p14:tracePt t="3416" x="5930900" y="2638425"/>
          <p14:tracePt t="3420" x="5954713" y="2638425"/>
          <p14:tracePt t="3428" x="5970588" y="2630488"/>
          <p14:tracePt t="3432" x="5978525" y="2630488"/>
          <p14:tracePt t="3436" x="5986463" y="2622550"/>
          <p14:tracePt t="3440" x="5994400" y="2622550"/>
          <p14:tracePt t="3444" x="6008688" y="2622550"/>
          <p14:tracePt t="3448" x="6024563" y="2614613"/>
          <p14:tracePt t="3452" x="6032500" y="2606675"/>
          <p14:tracePt t="3456" x="6040438" y="2598738"/>
          <p14:tracePt t="3460" x="6048375" y="2598738"/>
          <p14:tracePt t="3464" x="6072188" y="2582863"/>
          <p14:tracePt t="3468" x="6080125" y="2582863"/>
          <p14:tracePt t="3472" x="6088063" y="2574925"/>
          <p14:tracePt t="3476" x="6111875" y="2574925"/>
          <p14:tracePt t="3480" x="6119813" y="2574925"/>
          <p14:tracePt t="3484" x="6135688" y="2566988"/>
          <p14:tracePt t="3492" x="6143625" y="2559050"/>
          <p14:tracePt t="3496" x="6167438" y="2559050"/>
          <p14:tracePt t="3500" x="6183313" y="2559050"/>
          <p14:tracePt t="3504" x="6191250" y="2559050"/>
          <p14:tracePt t="3508" x="6213475" y="2551113"/>
          <p14:tracePt t="3512" x="6237288" y="2527300"/>
          <p14:tracePt t="3516" x="6253163" y="2527300"/>
          <p14:tracePt t="3520" x="6276975" y="2519363"/>
          <p14:tracePt t="3524" x="6292850" y="2519363"/>
          <p14:tracePt t="3528" x="6332538" y="2519363"/>
          <p14:tracePt t="3532" x="6348413" y="2503488"/>
          <p14:tracePt t="3536" x="6356350" y="2503488"/>
          <p14:tracePt t="3540" x="6380163" y="2503488"/>
          <p14:tracePt t="3544" x="6388100" y="2503488"/>
          <p14:tracePt t="3548" x="6396038" y="2503488"/>
          <p14:tracePt t="3552" x="6402388" y="2503488"/>
          <p14:tracePt t="3556" x="6426200" y="2495550"/>
          <p14:tracePt t="3560" x="6434138" y="2495550"/>
          <p14:tracePt t="3564" x="6450013" y="2495550"/>
          <p14:tracePt t="3568" x="6457950" y="2495550"/>
          <p14:tracePt t="3572" x="6473825" y="2495550"/>
          <p14:tracePt t="3578" x="6489700" y="2495550"/>
          <p14:tracePt t="3582" x="6497638" y="2495550"/>
          <p14:tracePt t="3586" x="6513513" y="2495550"/>
          <p14:tracePt t="3590" x="6521450" y="2495550"/>
          <p14:tracePt t="3594" x="6529388" y="2495550"/>
          <p14:tracePt t="3602" x="6537325" y="2495550"/>
          <p14:tracePt t="3606" x="6545263" y="2495550"/>
          <p14:tracePt t="3610" x="6553200" y="2495550"/>
          <p14:tracePt t="3614" x="6561138" y="2495550"/>
          <p14:tracePt t="3618" x="6569075" y="2495550"/>
          <p14:tracePt t="3622" x="6577013" y="2495550"/>
          <p14:tracePt t="3626" x="6584950" y="2495550"/>
          <p14:tracePt t="3630" x="6592888" y="2495550"/>
          <p14:tracePt t="3634" x="6600825" y="2495550"/>
          <p14:tracePt t="3638" x="6607175" y="2495550"/>
          <p14:tracePt t="3642" x="6623050" y="2495550"/>
          <p14:tracePt t="3646" x="6630988" y="2495550"/>
          <p14:tracePt t="3650" x="6638925" y="2495550"/>
          <p14:tracePt t="3654" x="6646863" y="2495550"/>
          <p14:tracePt t="3658" x="6654800" y="2495550"/>
          <p14:tracePt t="3662" x="6662738" y="2495550"/>
          <p14:tracePt t="3666" x="6670675" y="2495550"/>
          <p14:tracePt t="3670" x="6678613" y="2495550"/>
          <p14:tracePt t="3674" x="6686550" y="2495550"/>
          <p14:tracePt t="3682" x="6694488" y="2495550"/>
          <p14:tracePt t="3686" x="6710363" y="2495550"/>
          <p14:tracePt t="3690" x="6718300" y="2495550"/>
          <p14:tracePt t="3694" x="6742113" y="2495550"/>
          <p14:tracePt t="3698" x="6750050" y="2495550"/>
          <p14:tracePt t="3702" x="6773863" y="2495550"/>
          <p14:tracePt t="3710" x="6797675" y="2495550"/>
          <p14:tracePt t="3714" x="6827838" y="2511425"/>
          <p14:tracePt t="3722" x="6851650" y="2519363"/>
          <p14:tracePt t="3726" x="6859588" y="2527300"/>
          <p14:tracePt t="3730" x="6883400" y="2527300"/>
          <p14:tracePt t="3734" x="6891338" y="2527300"/>
          <p14:tracePt t="3738" x="6915150" y="2527300"/>
          <p14:tracePt t="3742" x="6938963" y="2543175"/>
          <p14:tracePt t="3746" x="6946900" y="2543175"/>
          <p14:tracePt t="3750" x="6954838" y="2543175"/>
          <p14:tracePt t="3754" x="6962775" y="2551113"/>
          <p14:tracePt t="3758" x="6978650" y="2559050"/>
          <p14:tracePt t="3762" x="6986588" y="2566988"/>
          <p14:tracePt t="3766" x="6994525" y="2574925"/>
          <p14:tracePt t="3770" x="7002463" y="2574925"/>
          <p14:tracePt t="3774" x="7010400" y="2582863"/>
          <p14:tracePt t="3776" x="7024688" y="2590800"/>
          <p14:tracePt t="3780" x="7032625" y="2598738"/>
          <p14:tracePt t="3784" x="7048500" y="2598738"/>
          <p14:tracePt t="3788" x="7056438" y="2598738"/>
          <p14:tracePt t="3792" x="7064375" y="2614613"/>
          <p14:tracePt t="3796" x="7072313" y="2622550"/>
          <p14:tracePt t="3800" x="7080250" y="2630488"/>
          <p14:tracePt t="3804" x="7088188" y="2638425"/>
          <p14:tracePt t="3812" x="7104063" y="2652713"/>
          <p14:tracePt t="3820" x="7112000" y="2660650"/>
          <p14:tracePt t="3824" x="7119938" y="2668588"/>
          <p14:tracePt t="3837" x="7127875" y="2676525"/>
          <p14:tracePt t="3840" x="7127875" y="2684463"/>
          <p14:tracePt t="3844" x="7127875" y="2692400"/>
          <p14:tracePt t="3848" x="7127875" y="2700338"/>
          <p14:tracePt t="3856" x="7135813" y="2716213"/>
          <p14:tracePt t="3860" x="7135813" y="2724150"/>
          <p14:tracePt t="3869" x="7135813" y="2732088"/>
          <p14:tracePt t="3872" x="7135813" y="2747963"/>
          <p14:tracePt t="3888" x="7135813" y="2787650"/>
          <p14:tracePt t="3892" x="7135813" y="2795588"/>
          <p14:tracePt t="3896" x="7135813" y="2819400"/>
          <p14:tracePt t="3900" x="7135813" y="2827338"/>
          <p14:tracePt t="3904" x="7135813" y="2849563"/>
          <p14:tracePt t="3908" x="7135813" y="2857500"/>
          <p14:tracePt t="3912" x="7135813" y="2865438"/>
          <p14:tracePt t="3916" x="7135813" y="2881313"/>
          <p14:tracePt t="3920" x="7135813" y="2889250"/>
          <p14:tracePt t="3924" x="7135813" y="2897188"/>
          <p14:tracePt t="3928" x="7135813" y="2905125"/>
          <p14:tracePt t="3932" x="7135813" y="2913063"/>
          <p14:tracePt t="3936" x="7135813" y="2921000"/>
          <p14:tracePt t="3940" x="7135813" y="2928938"/>
          <p14:tracePt t="3948" x="7135813" y="2936875"/>
          <p14:tracePt t="3956" x="7135813" y="2944813"/>
          <p14:tracePt t="3960" x="7135813" y="2952750"/>
          <p14:tracePt t="3964" x="7135813" y="2960688"/>
          <p14:tracePt t="3968" x="7119938" y="2976563"/>
          <p14:tracePt t="3972" x="7119938" y="2984500"/>
          <p14:tracePt t="3986" x="7112000" y="2992438"/>
          <p14:tracePt t="3994" x="7096125" y="3008313"/>
          <p14:tracePt t="3998" x="7096125" y="3016250"/>
          <p14:tracePt t="4002" x="7088188" y="3024188"/>
          <p14:tracePt t="4006" x="7088188" y="3032125"/>
          <p14:tracePt t="4010" x="7080250" y="3038475"/>
          <p14:tracePt t="4014" x="7072313" y="3046413"/>
          <p14:tracePt t="4018" x="7064375" y="3046413"/>
          <p14:tracePt t="4022" x="7064375" y="3054350"/>
          <p14:tracePt t="4026" x="7056438" y="3062288"/>
          <p14:tracePt t="4030" x="7048500" y="3070225"/>
          <p14:tracePt t="4034" x="7040563" y="3078163"/>
          <p14:tracePt t="4038" x="7032625" y="3086100"/>
          <p14:tracePt t="4042" x="7024688" y="3101975"/>
          <p14:tracePt t="4050" x="7010400" y="3109913"/>
          <p14:tracePt t="4058" x="6994525" y="3117850"/>
          <p14:tracePt t="4062" x="6978650" y="3125788"/>
          <p14:tracePt t="4066" x="6970713" y="3133725"/>
          <p14:tracePt t="4070" x="6970713" y="3141663"/>
          <p14:tracePt t="4074" x="6954838" y="3157538"/>
          <p14:tracePt t="4078" x="6946900" y="3165475"/>
          <p14:tracePt t="4082" x="6931025" y="3173413"/>
          <p14:tracePt t="4086" x="6915150" y="3181350"/>
          <p14:tracePt t="4090" x="6891338" y="3197225"/>
          <p14:tracePt t="4094" x="6859588" y="3205163"/>
          <p14:tracePt t="4098" x="6843713" y="3213100"/>
          <p14:tracePt t="4102" x="6819900" y="3228975"/>
          <p14:tracePt t="4106" x="6789738" y="3259138"/>
          <p14:tracePt t="4110" x="6765925" y="3275013"/>
          <p14:tracePt t="4114" x="6750050" y="3275013"/>
          <p14:tracePt t="4118" x="6726238" y="3290888"/>
          <p14:tracePt t="4122" x="6710363" y="3290888"/>
          <p14:tracePt t="4126" x="6678613" y="3314700"/>
          <p14:tracePt t="4134" x="6654800" y="3330575"/>
          <p14:tracePt t="4138" x="6638925" y="3330575"/>
          <p14:tracePt t="4142" x="6623050" y="3330575"/>
          <p14:tracePt t="4146" x="6607175" y="3338513"/>
          <p14:tracePt t="4150" x="6592888" y="3338513"/>
          <p14:tracePt t="4154" x="6577013" y="3338513"/>
          <p14:tracePt t="4158" x="6553200" y="3354388"/>
          <p14:tracePt t="4162" x="6545263" y="3354388"/>
          <p14:tracePt t="4166" x="6521450" y="3354388"/>
          <p14:tracePt t="4170" x="6505575" y="3354388"/>
          <p14:tracePt t="4172" x="6489700" y="3362325"/>
          <p14:tracePt t="4176" x="6473825" y="3362325"/>
          <p14:tracePt t="4180" x="6465888" y="3362325"/>
          <p14:tracePt t="4184" x="6450013" y="3362325"/>
          <p14:tracePt t="4188" x="6434138" y="3370263"/>
          <p14:tracePt t="4192" x="6426200" y="3370263"/>
          <p14:tracePt t="4196" x="6410325" y="3378200"/>
          <p14:tracePt t="4200" x="6402388" y="3378200"/>
          <p14:tracePt t="4204" x="6380163" y="3394075"/>
          <p14:tracePt t="4212" x="6372225" y="3394075"/>
          <p14:tracePt t="4216" x="6364288" y="3394075"/>
          <p14:tracePt t="4220" x="6356350" y="3402013"/>
          <p14:tracePt t="4224" x="6348413" y="3402013"/>
          <p14:tracePt t="4228" x="6340475" y="3402013"/>
          <p14:tracePt t="4232" x="6332538" y="3402013"/>
          <p14:tracePt t="4240" x="6308725" y="3417888"/>
          <p14:tracePt t="4244" x="6300788" y="3425825"/>
          <p14:tracePt t="4248" x="6284913" y="3425825"/>
          <p14:tracePt t="4252" x="6269038" y="3440113"/>
          <p14:tracePt t="4256" x="6261100" y="3440113"/>
          <p14:tracePt t="4260" x="6245225" y="3440113"/>
          <p14:tracePt t="4264" x="6229350" y="3440113"/>
          <p14:tracePt t="4268" x="6221413" y="3440113"/>
          <p14:tracePt t="4272" x="6221413" y="3448050"/>
          <p14:tracePt t="4276" x="6205538" y="3448050"/>
          <p14:tracePt t="4280" x="6191250" y="3448050"/>
          <p14:tracePt t="4284" x="6183313" y="3455988"/>
          <p14:tracePt t="4288" x="6175375" y="3455988"/>
          <p14:tracePt t="4292" x="6167438" y="3455988"/>
          <p14:tracePt t="4296" x="6159500" y="3455988"/>
          <p14:tracePt t="4300" x="6143625" y="3471863"/>
          <p14:tracePt t="4308" x="6135688" y="3471863"/>
          <p14:tracePt t="4312" x="6127750" y="3471863"/>
          <p14:tracePt t="4316" x="6119813" y="3471863"/>
          <p14:tracePt t="4324" x="6103938" y="3471863"/>
          <p14:tracePt t="4328" x="6096000" y="3479800"/>
          <p14:tracePt t="4336" x="6088063" y="3479800"/>
          <p14:tracePt t="4340" x="6072188" y="3479800"/>
          <p14:tracePt t="4344" x="6064250" y="3479800"/>
          <p14:tracePt t="4348" x="6056313" y="3479800"/>
          <p14:tracePt t="4352" x="6048375" y="3479800"/>
          <p14:tracePt t="4356" x="6040438" y="3479800"/>
          <p14:tracePt t="4360" x="6032500" y="3479800"/>
          <p14:tracePt t="4364" x="6024563" y="3479800"/>
          <p14:tracePt t="4368" x="6016625" y="3479800"/>
          <p14:tracePt t="4370" x="6008688" y="3479800"/>
          <p14:tracePt t="4374" x="6000750" y="3487738"/>
          <p14:tracePt t="4382" x="5994400" y="3487738"/>
          <p14:tracePt t="4388" x="5986463" y="3495675"/>
          <p14:tracePt t="4406" x="5978525" y="3503613"/>
          <p14:tracePt t="4419" x="5970588" y="3511550"/>
          <p14:tracePt t="4428" x="5962650" y="3511550"/>
          <p14:tracePt t="4448" x="5954713" y="3511550"/>
          <p14:tracePt t="4731" x="5962650" y="3511550"/>
          <p14:tracePt t="4737" x="5970588" y="3511550"/>
          <p14:tracePt t="4740" x="5978525" y="3511550"/>
          <p14:tracePt t="4753" x="5986463" y="3511550"/>
          <p14:tracePt t="4761" x="5994400" y="3511550"/>
          <p14:tracePt t="4769" x="6000750" y="3511550"/>
          <p14:tracePt t="4771" x="6008688" y="3511550"/>
          <p14:tracePt t="4774" x="6016625" y="3511550"/>
          <p14:tracePt t="4778" x="6024563" y="3511550"/>
          <p14:tracePt t="4786" x="6032500" y="3511550"/>
          <p14:tracePt t="4790" x="6040438" y="3503613"/>
          <p14:tracePt t="4794" x="6048375" y="3495675"/>
          <p14:tracePt t="4798" x="6056313" y="3495675"/>
          <p14:tracePt t="4802" x="6072188" y="3487738"/>
          <p14:tracePt t="4806" x="6080125" y="3487738"/>
          <p14:tracePt t="4810" x="6096000" y="3487738"/>
          <p14:tracePt t="4814" x="6103938" y="3479800"/>
          <p14:tracePt t="4818" x="6119813" y="3479800"/>
          <p14:tracePt t="4822" x="6127750" y="3479800"/>
          <p14:tracePt t="4826" x="6135688" y="3479800"/>
          <p14:tracePt t="4830" x="6143625" y="3479800"/>
          <p14:tracePt t="4834" x="6167438" y="3471863"/>
          <p14:tracePt t="4846" x="6191250" y="3471863"/>
          <p14:tracePt t="4850" x="6197600" y="3471863"/>
          <p14:tracePt t="4854" x="6205538" y="3471863"/>
          <p14:tracePt t="4858" x="6221413" y="3471863"/>
          <p14:tracePt t="4862" x="6229350" y="3471863"/>
          <p14:tracePt t="4866" x="6253163" y="3471863"/>
          <p14:tracePt t="4874" x="6276975" y="3471863"/>
          <p14:tracePt t="4878" x="6284913" y="3471863"/>
          <p14:tracePt t="4882" x="6308725" y="3471863"/>
          <p14:tracePt t="4886" x="6324600" y="3471863"/>
          <p14:tracePt t="4903" x="6418263" y="3471863"/>
          <p14:tracePt t="4906" x="6426200" y="3471863"/>
          <p14:tracePt t="4910" x="6457950" y="3471863"/>
          <p14:tracePt t="4914" x="6481763" y="3471863"/>
          <p14:tracePt t="4918" x="6489700" y="3471863"/>
          <p14:tracePt t="4922" x="6513513" y="3471863"/>
          <p14:tracePt t="4930" x="6529388" y="3471863"/>
          <p14:tracePt t="4934" x="6537325" y="3471863"/>
          <p14:tracePt t="4938" x="6553200" y="3471863"/>
          <p14:tracePt t="4942" x="6561138" y="3471863"/>
          <p14:tracePt t="4946" x="6569075" y="3471863"/>
          <p14:tracePt t="4950" x="6577013" y="3471863"/>
          <p14:tracePt t="4954" x="6584950" y="3471863"/>
          <p14:tracePt t="4958" x="6592888" y="3479800"/>
          <p14:tracePt t="4962" x="6600825" y="3487738"/>
          <p14:tracePt t="4968" x="6607175" y="3487738"/>
          <p14:tracePt t="4972" x="6615113" y="3487738"/>
          <p14:tracePt t="4980" x="6623050" y="3487738"/>
          <p14:tracePt t="4984" x="6630988" y="3487738"/>
          <p14:tracePt t="4988" x="6638925" y="3487738"/>
          <p14:tracePt t="4992" x="6646863" y="3495675"/>
          <p14:tracePt t="4996" x="6654800" y="3495675"/>
          <p14:tracePt t="5000" x="6662738" y="3495675"/>
          <p14:tracePt t="5004" x="6670675" y="3495675"/>
          <p14:tracePt t="5008" x="6678613" y="3495675"/>
          <p14:tracePt t="5016" x="6686550" y="3495675"/>
          <p14:tracePt t="5020" x="6694488" y="3503613"/>
          <p14:tracePt t="5028" x="6710363" y="3503613"/>
          <p14:tracePt t="5032" x="6718300" y="3503613"/>
          <p14:tracePt t="5036" x="6726238" y="3503613"/>
          <p14:tracePt t="5040" x="6734175" y="3503613"/>
          <p14:tracePt t="5048" x="6742113" y="3503613"/>
          <p14:tracePt t="5052" x="6750050" y="3503613"/>
          <p14:tracePt t="5056" x="6757988" y="3503613"/>
          <p14:tracePt t="5060" x="6765925" y="3503613"/>
          <p14:tracePt t="5064" x="6773863" y="3503613"/>
          <p14:tracePt t="5072" x="6781800" y="3503613"/>
          <p14:tracePt t="5076" x="6789738" y="3503613"/>
          <p14:tracePt t="5080" x="6811963" y="3511550"/>
          <p14:tracePt t="5084" x="6827838" y="3511550"/>
          <p14:tracePt t="5088" x="6843713" y="3511550"/>
          <p14:tracePt t="5092" x="6867525" y="3511550"/>
          <p14:tracePt t="5096" x="6891338" y="3511550"/>
          <p14:tracePt t="5100" x="6907213" y="3511550"/>
          <p14:tracePt t="5104" x="6986588" y="3519488"/>
          <p14:tracePt t="5108" x="7064375" y="3527425"/>
          <p14:tracePt t="5112" x="7127875" y="3527425"/>
          <p14:tracePt t="5116" x="7207250" y="3527425"/>
          <p14:tracePt t="5120" x="7285038" y="3527425"/>
          <p14:tracePt t="5124" x="7364413" y="3527425"/>
          <p14:tracePt t="5128" x="7458075" y="3527425"/>
          <p14:tracePt t="5132" x="7553325" y="3527425"/>
          <p14:tracePt t="5136" x="7646988" y="3527425"/>
          <p14:tracePt t="5140" x="7758113" y="3527425"/>
          <p14:tracePt t="5144" x="7859713" y="3527425"/>
          <p14:tracePt t="5148" x="7978775" y="3527425"/>
          <p14:tracePt t="5152" x="8088313" y="3527425"/>
          <p14:tracePt t="5156" x="8215313" y="3527425"/>
          <p14:tracePt t="5160" x="8324850" y="3527425"/>
          <p14:tracePt t="5162" x="8466138" y="3527425"/>
          <p14:tracePt t="5166" x="8609013" y="3527425"/>
          <p14:tracePt t="5170" x="8734425" y="3527425"/>
          <p14:tracePt t="5174" x="8875713" y="3527425"/>
          <p14:tracePt t="5178" x="9034463" y="3527425"/>
          <p14:tracePt t="5182" x="9191625" y="3527425"/>
          <p14:tracePt t="5186" x="9340850" y="3527425"/>
          <p14:tracePt t="5190" x="9498013" y="3527425"/>
          <p14:tracePt t="5194" x="9640888" y="3527425"/>
          <p14:tracePt t="5198" x="9782175" y="3527425"/>
          <p14:tracePt t="5202" x="9923463" y="3527425"/>
          <p14:tracePt t="5206" x="10050463" y="3527425"/>
          <p14:tracePt t="5210" x="10175875" y="3527425"/>
          <p14:tracePt t="5214" x="10317163" y="3527425"/>
          <p14:tracePt t="5218" x="10444163" y="3527425"/>
          <p14:tracePt t="5222" x="10569575" y="3527425"/>
          <p14:tracePt t="5226" x="10694988" y="3527425"/>
          <p14:tracePt t="5230" x="10814050" y="3527425"/>
          <p14:tracePt t="5234" x="10923588" y="3527425"/>
          <p14:tracePt t="5238" x="11034713" y="3527425"/>
          <p14:tracePt t="5242" x="11128375" y="3527425"/>
          <p14:tracePt t="5246" x="11231563" y="3527425"/>
          <p14:tracePt t="5250" x="11309350" y="3527425"/>
          <p14:tracePt t="5254" x="11388725" y="3527425"/>
          <p14:tracePt t="5258" x="11452225" y="3527425"/>
          <p14:tracePt t="5262" x="11514138" y="3527425"/>
          <p14:tracePt t="5266" x="11561763" y="3527425"/>
          <p14:tracePt t="5270" x="11585575" y="3527425"/>
          <p14:tracePt t="5274" x="11593513" y="3527425"/>
          <p14:tracePt t="5278" x="11609388" y="3527425"/>
          <p14:tracePt t="5282" x="11617325" y="3527425"/>
          <p14:tracePt t="5290" x="11641138" y="3527425"/>
          <p14:tracePt t="5294" x="11649075" y="3527425"/>
          <p14:tracePt t="5303" x="11657013" y="3527425"/>
          <p14:tracePt t="5310" x="11672888" y="3527425"/>
          <p14:tracePt t="5319" x="11680825" y="3527425"/>
          <p14:tracePt t="5327" x="11687175" y="3527425"/>
          <p14:tracePt t="5337" x="11695113" y="3527425"/>
          <p14:tracePt t="5339" x="11703050" y="3527425"/>
          <p14:tracePt t="5346" x="11710988" y="3527425"/>
          <p14:tracePt t="5350" x="11718925" y="3527425"/>
          <p14:tracePt t="5354" x="11726863" y="3527425"/>
          <p14:tracePt t="5356" x="11742738" y="3527425"/>
          <p14:tracePt t="5360" x="11750675" y="3519488"/>
          <p14:tracePt t="5364" x="11766550" y="3511550"/>
          <p14:tracePt t="5372" x="11782425" y="3503613"/>
          <p14:tracePt t="5376" x="11814175" y="3495675"/>
          <p14:tracePt t="5380" x="11837988" y="3487738"/>
          <p14:tracePt t="5384" x="11853863" y="3479800"/>
          <p14:tracePt t="5388" x="11877675" y="3479800"/>
          <p14:tracePt t="5392" x="11891963" y="3471863"/>
          <p14:tracePt t="5396" x="11963400" y="3455988"/>
          <p14:tracePt t="5400" x="12034838" y="3448050"/>
          <p14:tracePt t="5404" x="12096750" y="3440113"/>
          <p14:tracePt t="5408" x="12168188" y="34258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9BF96-CEDD-4193-A09C-5DB3207A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337" y="1547550"/>
            <a:ext cx="6087325" cy="37629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2337D1E-E63E-4FEF-B0E4-CE6ABB781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3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5"/>
    </mc:Choice>
    <mc:Fallback>
      <p:transition spd="slow" advTm="1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8" x="11845925" y="3386138"/>
          <p14:tracePt t="622" x="11617325" y="3386138"/>
          <p14:tracePt t="626" x="11356975" y="3386138"/>
          <p14:tracePt t="630" x="11096625" y="3386138"/>
          <p14:tracePt t="632" x="10806113" y="3386138"/>
          <p14:tracePt t="636" x="10514013" y="3386138"/>
          <p14:tracePt t="640" x="10261600" y="3386138"/>
          <p14:tracePt t="644" x="10034588" y="3386138"/>
          <p14:tracePt t="648" x="9859963" y="3386138"/>
          <p14:tracePt t="652" x="9702800" y="3386138"/>
          <p14:tracePt t="656" x="9561513" y="3386138"/>
          <p14:tracePt t="660" x="9436100" y="3386138"/>
          <p14:tracePt t="664" x="9324975" y="3386138"/>
          <p14:tracePt t="668" x="9215438" y="3386138"/>
          <p14:tracePt t="672" x="9104313" y="3386138"/>
          <p14:tracePt t="676" x="9010650" y="3386138"/>
          <p14:tracePt t="680" x="8915400" y="3386138"/>
          <p14:tracePt t="684" x="8821738" y="3386138"/>
          <p14:tracePt t="688" x="8726488" y="3386138"/>
          <p14:tracePt t="692" x="8647113" y="3386138"/>
          <p14:tracePt t="696" x="8569325" y="3386138"/>
          <p14:tracePt t="700" x="8489950" y="3386138"/>
          <p14:tracePt t="704" x="8428038" y="3386138"/>
          <p14:tracePt t="708" x="8364538" y="3386138"/>
          <p14:tracePt t="712" x="8316913" y="3386138"/>
          <p14:tracePt t="716" x="8261350" y="3386138"/>
          <p14:tracePt t="720" x="8229600" y="3386138"/>
          <p14:tracePt t="724" x="8223250" y="3386138"/>
          <p14:tracePt t="728" x="8215313" y="3386138"/>
          <p14:tracePt t="732" x="8207375" y="3386138"/>
          <p14:tracePt t="740" x="8207375" y="3394075"/>
          <p14:tracePt t="966" x="8207375" y="3402013"/>
          <p14:tracePt t="987" x="8207375" y="3409950"/>
          <p14:tracePt t="1011" x="8207375" y="3417888"/>
          <p14:tracePt t="2077" x="8207375" y="3425825"/>
          <p14:tracePt t="2079" x="8207375" y="3432175"/>
          <p14:tracePt t="2082" x="8207375" y="3440113"/>
          <p14:tracePt t="2086" x="8207375" y="3455988"/>
          <p14:tracePt t="2090" x="8207375" y="3463925"/>
          <p14:tracePt t="2094" x="8207375" y="3471863"/>
          <p14:tracePt t="2098" x="8207375" y="3479800"/>
          <p14:tracePt t="2102" x="8207375" y="3487738"/>
          <p14:tracePt t="2106" x="8207375" y="3511550"/>
          <p14:tracePt t="2110" x="8207375" y="3519488"/>
          <p14:tracePt t="2114" x="8207375" y="3543300"/>
          <p14:tracePt t="2122" x="8207375" y="3567113"/>
          <p14:tracePt t="2126" x="8207375" y="3575050"/>
          <p14:tracePt t="2130" x="8207375" y="3598863"/>
          <p14:tracePt t="2134" x="8207375" y="3606800"/>
          <p14:tracePt t="2138" x="8207375" y="3629025"/>
          <p14:tracePt t="2142" x="8207375" y="3636963"/>
          <p14:tracePt t="2146" x="8207375" y="3652838"/>
          <p14:tracePt t="2150" x="8207375" y="3660775"/>
          <p14:tracePt t="2154" x="8207375" y="3684588"/>
          <p14:tracePt t="2158" x="8207375" y="3692525"/>
          <p14:tracePt t="2162" x="8207375" y="3700463"/>
          <p14:tracePt t="2166" x="8207375" y="3724275"/>
          <p14:tracePt t="2174" x="8215313" y="3732213"/>
          <p14:tracePt t="2183" x="8215313" y="3740150"/>
          <p14:tracePt t="2186" x="8215313" y="3748088"/>
          <p14:tracePt t="2190" x="8215313" y="3756025"/>
          <p14:tracePt t="2194" x="8215313" y="3771900"/>
          <p14:tracePt t="2198" x="8215313" y="3779838"/>
          <p14:tracePt t="2202" x="8215313" y="3795713"/>
          <p14:tracePt t="2206" x="8215313" y="3803650"/>
          <p14:tracePt t="2210" x="8215313" y="3819525"/>
          <p14:tracePt t="2214" x="8215313" y="3825875"/>
          <p14:tracePt t="2217" x="8215313" y="3833813"/>
          <p14:tracePt t="2220" x="8215313" y="3857625"/>
          <p14:tracePt t="2224" x="8215313" y="3865563"/>
          <p14:tracePt t="2228" x="8215313" y="3889375"/>
          <p14:tracePt t="2232" x="8215313" y="3897313"/>
          <p14:tracePt t="2236" x="8215313" y="3905250"/>
          <p14:tracePt t="2240" x="8215313" y="3921125"/>
          <p14:tracePt t="2244" x="8215313" y="3952875"/>
          <p14:tracePt t="2252" x="8215313" y="3960813"/>
          <p14:tracePt t="2257" x="8215313" y="3968750"/>
          <p14:tracePt t="2260" x="8199438" y="3976688"/>
          <p14:tracePt t="2264" x="8199438" y="3984625"/>
          <p14:tracePt t="2268" x="8199438" y="3992563"/>
          <p14:tracePt t="2272" x="8199438" y="4000500"/>
          <p14:tracePt t="2280" x="8191500" y="4022725"/>
          <p14:tracePt t="2284" x="8183563" y="4022725"/>
          <p14:tracePt t="2288" x="8175625" y="4030663"/>
          <p14:tracePt t="2292" x="8175625" y="4038600"/>
          <p14:tracePt t="2296" x="8167688" y="4046538"/>
          <p14:tracePt t="2300" x="8151813" y="4062413"/>
          <p14:tracePt t="2304" x="8143875" y="4070350"/>
          <p14:tracePt t="2308" x="8135938" y="4078288"/>
          <p14:tracePt t="2312" x="8128000" y="4078288"/>
          <p14:tracePt t="2316" x="8096250" y="4094163"/>
          <p14:tracePt t="2320" x="8080375" y="4094163"/>
          <p14:tracePt t="2324" x="8064500" y="4102100"/>
          <p14:tracePt t="2328" x="8056563" y="4102100"/>
          <p14:tracePt t="2332" x="8048625" y="4110038"/>
          <p14:tracePt t="2336" x="8026400" y="4133850"/>
          <p14:tracePt t="2344" x="8018463" y="4141788"/>
          <p14:tracePt t="2348" x="8010525" y="4157663"/>
          <p14:tracePt t="2352" x="8010525" y="4165600"/>
          <p14:tracePt t="2356" x="8002588" y="4173538"/>
          <p14:tracePt t="2360" x="8002588" y="4181475"/>
          <p14:tracePt t="2368" x="8002588" y="4189413"/>
          <p14:tracePt t="2385" x="8010525" y="4189413"/>
          <p14:tracePt t="2564" x="8010525" y="4181475"/>
          <p14:tracePt t="2623" x="8010525" y="4173538"/>
          <p14:tracePt t="2646" x="8010525" y="4165600"/>
          <p14:tracePt t="3003" x="8002588" y="4157663"/>
          <p14:tracePt t="3018" x="7994650" y="4157663"/>
          <p14:tracePt t="3058" x="7986713" y="4157663"/>
          <p14:tracePt t="3090" x="7978775" y="4157663"/>
          <p14:tracePt t="3106" x="7970838" y="4157663"/>
          <p14:tracePt t="3108" x="7962900" y="4157663"/>
          <p14:tracePt t="3112" x="7954963" y="4157663"/>
          <p14:tracePt t="3116" x="7947025" y="4157663"/>
          <p14:tracePt t="3124" x="7931150" y="4157663"/>
          <p14:tracePt t="3128" x="7923213" y="4157663"/>
          <p14:tracePt t="3136" x="7915275" y="4157663"/>
          <p14:tracePt t="3140" x="7899400" y="4157663"/>
          <p14:tracePt t="3144" x="7883525" y="4157663"/>
          <p14:tracePt t="3148" x="7859713" y="4157663"/>
          <p14:tracePt t="3152" x="7843838" y="4157663"/>
          <p14:tracePt t="3156" x="7821613" y="4157663"/>
          <p14:tracePt t="3160" x="7789863" y="4157663"/>
          <p14:tracePt t="3164" x="7766050" y="4157663"/>
          <p14:tracePt t="3168" x="7750175" y="4157663"/>
          <p14:tracePt t="3172" x="7726363" y="4157663"/>
          <p14:tracePt t="3176" x="7702550" y="4157663"/>
          <p14:tracePt t="3180" x="7686675" y="4157663"/>
          <p14:tracePt t="3184" x="7662863" y="4157663"/>
          <p14:tracePt t="3188" x="7646988" y="4157663"/>
          <p14:tracePt t="3192" x="7537450" y="4157663"/>
          <p14:tracePt t="3196" x="7513638" y="4157663"/>
          <p14:tracePt t="3198" x="7481888" y="4157663"/>
          <p14:tracePt t="3202" x="7450138" y="4157663"/>
          <p14:tracePt t="3206" x="7426325" y="4157663"/>
          <p14:tracePt t="3210" x="7404100" y="4157663"/>
          <p14:tracePt t="3214" x="7356475" y="4157663"/>
          <p14:tracePt t="3218" x="7324725" y="4157663"/>
          <p14:tracePt t="3222" x="7300913" y="4157663"/>
          <p14:tracePt t="3226" x="7277100" y="4157663"/>
          <p14:tracePt t="3230" x="7229475" y="4157663"/>
          <p14:tracePt t="3234" x="7207250" y="4157663"/>
          <p14:tracePt t="3238" x="7183438" y="4157663"/>
          <p14:tracePt t="3242" x="7151688" y="4157663"/>
          <p14:tracePt t="3246" x="7127875" y="4157663"/>
          <p14:tracePt t="3250" x="7112000" y="4157663"/>
          <p14:tracePt t="3254" x="7088188" y="4157663"/>
          <p14:tracePt t="3258" x="7080250" y="4157663"/>
          <p14:tracePt t="3262" x="7056438" y="4157663"/>
          <p14:tracePt t="3266" x="7040563" y="4157663"/>
          <p14:tracePt t="3270" x="7040563" y="4149725"/>
          <p14:tracePt t="3274" x="7024688" y="4141788"/>
          <p14:tracePt t="3278" x="7016750" y="4141788"/>
          <p14:tracePt t="3282" x="7010400" y="4141788"/>
          <p14:tracePt t="3286" x="6986588" y="4141788"/>
          <p14:tracePt t="3290" x="6970713" y="4133850"/>
          <p14:tracePt t="3294" x="6954838" y="4125913"/>
          <p14:tracePt t="3298" x="6938963" y="4125913"/>
          <p14:tracePt t="3302" x="6915150" y="4102100"/>
          <p14:tracePt t="3306" x="6899275" y="4102100"/>
          <p14:tracePt t="3310" x="6883400" y="4094163"/>
          <p14:tracePt t="3314" x="6867525" y="4086225"/>
          <p14:tracePt t="3318" x="6851650" y="4078288"/>
          <p14:tracePt t="3322" x="6835775" y="4070350"/>
          <p14:tracePt t="3326" x="6827838" y="4062413"/>
          <p14:tracePt t="3330" x="6811963" y="4046538"/>
          <p14:tracePt t="3334" x="6805613" y="4046538"/>
          <p14:tracePt t="3338" x="6797675" y="4030663"/>
          <p14:tracePt t="3342" x="6789738" y="4022725"/>
          <p14:tracePt t="3346" x="6781800" y="4000500"/>
          <p14:tracePt t="3350" x="6773863" y="3992563"/>
          <p14:tracePt t="3354" x="6765925" y="3976688"/>
          <p14:tracePt t="3358" x="6765925" y="3968750"/>
          <p14:tracePt t="3362" x="6750050" y="3952875"/>
          <p14:tracePt t="3366" x="6742113" y="3937000"/>
          <p14:tracePt t="3370" x="6710363" y="3913188"/>
          <p14:tracePt t="3374" x="6694488" y="3897313"/>
          <p14:tracePt t="3378" x="6670675" y="3865563"/>
          <p14:tracePt t="3382" x="6662738" y="3865563"/>
          <p14:tracePt t="3386" x="6638925" y="3833813"/>
          <p14:tracePt t="3390" x="6630988" y="3833813"/>
          <p14:tracePt t="3394" x="6607175" y="3811588"/>
          <p14:tracePt t="3396" x="6600825" y="3803650"/>
          <p14:tracePt t="3400" x="6592888" y="3787775"/>
          <p14:tracePt t="3404" x="6584950" y="3779838"/>
          <p14:tracePt t="3408" x="6577013" y="3763963"/>
          <p14:tracePt t="3412" x="6569075" y="3748088"/>
          <p14:tracePt t="3416" x="6561138" y="3732213"/>
          <p14:tracePt t="3420" x="6553200" y="3724275"/>
          <p14:tracePt t="3424" x="6545263" y="3700463"/>
          <p14:tracePt t="3428" x="6537325" y="3692525"/>
          <p14:tracePt t="3432" x="6537325" y="3684588"/>
          <p14:tracePt t="3436" x="6529388" y="3676650"/>
          <p14:tracePt t="3440" x="6513513" y="3652838"/>
          <p14:tracePt t="3444" x="6505575" y="3644900"/>
          <p14:tracePt t="3448" x="6505575" y="3629025"/>
          <p14:tracePt t="3452" x="6497638" y="3614738"/>
          <p14:tracePt t="3456" x="6489700" y="3598863"/>
          <p14:tracePt t="3460" x="6481763" y="3582988"/>
          <p14:tracePt t="3464" x="6473825" y="3575050"/>
          <p14:tracePt t="3468" x="6473825" y="3567113"/>
          <p14:tracePt t="3472" x="6457950" y="3551238"/>
          <p14:tracePt t="3476" x="6450013" y="3543300"/>
          <p14:tracePt t="3490" x="6450013" y="3535363"/>
          <p14:tracePt t="3492" x="6442075" y="3527425"/>
          <p14:tracePt t="3496" x="6434138" y="3519488"/>
          <p14:tracePt t="3500" x="6434138" y="3511550"/>
          <p14:tracePt t="3504" x="6434138" y="3503613"/>
          <p14:tracePt t="3508" x="6434138" y="3495675"/>
          <p14:tracePt t="3512" x="6434138" y="3487738"/>
          <p14:tracePt t="3516" x="6434138" y="3479800"/>
          <p14:tracePt t="3520" x="6434138" y="3471863"/>
          <p14:tracePt t="3524" x="6434138" y="3463925"/>
          <p14:tracePt t="3528" x="6434138" y="3448050"/>
          <p14:tracePt t="3532" x="6434138" y="3440113"/>
          <p14:tracePt t="3536" x="6434138" y="3432175"/>
          <p14:tracePt t="3540" x="6426200" y="3432175"/>
          <p14:tracePt t="3544" x="6426200" y="3417888"/>
          <p14:tracePt t="3548" x="6418263" y="3409950"/>
          <p14:tracePt t="3552" x="6418263" y="3394075"/>
          <p14:tracePt t="3556" x="6418263" y="3386138"/>
          <p14:tracePt t="3560" x="6418263" y="3378200"/>
          <p14:tracePt t="3568" x="6402388" y="3362325"/>
          <p14:tracePt t="3576" x="6402388" y="3354388"/>
          <p14:tracePt t="3580" x="6402388" y="3346450"/>
          <p14:tracePt t="3584" x="6402388" y="3338513"/>
          <p14:tracePt t="3588" x="6402388" y="3330575"/>
          <p14:tracePt t="3592" x="6396038" y="3322638"/>
          <p14:tracePt t="3598" x="6396038" y="3314700"/>
          <p14:tracePt t="3602" x="6396038" y="3306763"/>
          <p14:tracePt t="3608" x="6396038" y="3298825"/>
          <p14:tracePt t="3610" x="6396038" y="3290888"/>
          <p14:tracePt t="3614" x="6396038" y="3275013"/>
          <p14:tracePt t="3618" x="6396038" y="3259138"/>
          <p14:tracePt t="3622" x="6388100" y="3259138"/>
          <p14:tracePt t="3626" x="6388100" y="3251200"/>
          <p14:tracePt t="3630" x="6388100" y="3243263"/>
          <p14:tracePt t="3634" x="6388100" y="3235325"/>
          <p14:tracePt t="3638" x="6388100" y="3228975"/>
          <p14:tracePt t="3642" x="6380163" y="3221038"/>
          <p14:tracePt t="3646" x="6380163" y="3213100"/>
          <p14:tracePt t="3654" x="6380163" y="3205163"/>
          <p14:tracePt t="3658" x="6380163" y="3197225"/>
          <p14:tracePt t="3662" x="6372225" y="3189288"/>
          <p14:tracePt t="3666" x="6372225" y="3181350"/>
          <p14:tracePt t="3670" x="6364288" y="3173413"/>
          <p14:tracePt t="3678" x="6364288" y="3165475"/>
          <p14:tracePt t="3682" x="6356350" y="3165475"/>
          <p14:tracePt t="3686" x="6348413" y="3157538"/>
          <p14:tracePt t="3690" x="6348413" y="3149600"/>
          <p14:tracePt t="3698" x="6348413" y="3141663"/>
          <p14:tracePt t="3702" x="6348413" y="3133725"/>
          <p14:tracePt t="3706" x="6340475" y="3125788"/>
          <p14:tracePt t="3719" x="6340475" y="3117850"/>
          <p14:tracePt t="3743" x="6340475" y="3109913"/>
          <p14:tracePt t="3819" x="6340475" y="3101975"/>
          <p14:tracePt t="3825" x="6348413" y="3101975"/>
          <p14:tracePt t="3828" x="6372225" y="3101975"/>
          <p14:tracePt t="3832" x="6380163" y="3094038"/>
          <p14:tracePt t="3836" x="6396038" y="3094038"/>
          <p14:tracePt t="3840" x="6402388" y="3094038"/>
          <p14:tracePt t="3844" x="6434138" y="3086100"/>
          <p14:tracePt t="3848" x="6450013" y="3078163"/>
          <p14:tracePt t="3852" x="6473825" y="3078163"/>
          <p14:tracePt t="3856" x="6497638" y="3078163"/>
          <p14:tracePt t="3860" x="6513513" y="3078163"/>
          <p14:tracePt t="3864" x="6615113" y="3078163"/>
          <p14:tracePt t="3868" x="6638925" y="3078163"/>
          <p14:tracePt t="3872" x="6654800" y="3078163"/>
          <p14:tracePt t="3876" x="6678613" y="3078163"/>
          <p14:tracePt t="3880" x="6702425" y="3078163"/>
          <p14:tracePt t="3884" x="6710363" y="3078163"/>
          <p14:tracePt t="3890" x="6718300" y="3078163"/>
          <p14:tracePt t="3892" x="6726238" y="3078163"/>
          <p14:tracePt t="3950" x="6718300" y="3078163"/>
          <p14:tracePt t="3961" x="6710363" y="3078163"/>
          <p14:tracePt t="3973" x="6702425" y="3078163"/>
          <p14:tracePt t="3982" x="6694488" y="3078163"/>
          <p14:tracePt t="3989" x="6686550" y="3078163"/>
          <p14:tracePt t="3990" x="6678613" y="3078163"/>
          <p14:tracePt t="3994" x="6662738" y="3078163"/>
          <p14:tracePt t="3998" x="6646863" y="3086100"/>
          <p14:tracePt t="4002" x="6630988" y="3086100"/>
          <p14:tracePt t="4006" x="6615113" y="3086100"/>
          <p14:tracePt t="4010" x="6592888" y="3086100"/>
          <p14:tracePt t="4014" x="6577013" y="3086100"/>
          <p14:tracePt t="4018" x="6553200" y="3086100"/>
          <p14:tracePt t="4022" x="6529388" y="3086100"/>
          <p14:tracePt t="4026" x="6513513" y="3086100"/>
          <p14:tracePt t="4030" x="6481763" y="3086100"/>
          <p14:tracePt t="4034" x="6457950" y="3086100"/>
          <p14:tracePt t="4038" x="6434138" y="3086100"/>
          <p14:tracePt t="4042" x="6418263" y="3086100"/>
          <p14:tracePt t="4046" x="6396038" y="3086100"/>
          <p14:tracePt t="4050" x="6380163" y="3086100"/>
          <p14:tracePt t="4054" x="6364288" y="3086100"/>
          <p14:tracePt t="4058" x="6356350" y="3086100"/>
          <p14:tracePt t="4062" x="6348413" y="3086100"/>
          <p14:tracePt t="4153" x="6356350" y="3086100"/>
          <p14:tracePt t="4155" x="6372225" y="3086100"/>
          <p14:tracePt t="4158" x="6380163" y="3086100"/>
          <p14:tracePt t="4162" x="6402388" y="3086100"/>
          <p14:tracePt t="4170" x="6418263" y="3086100"/>
          <p14:tracePt t="4174" x="6442075" y="3086100"/>
          <p14:tracePt t="4178" x="6457950" y="3086100"/>
          <p14:tracePt t="4182" x="6473825" y="3086100"/>
          <p14:tracePt t="4186" x="6481763" y="3094038"/>
          <p14:tracePt t="4188" x="6489700" y="3094038"/>
          <p14:tracePt t="4192" x="6505575" y="3094038"/>
          <p14:tracePt t="4196" x="6513513" y="3094038"/>
          <p14:tracePt t="4200" x="6529388" y="3101975"/>
          <p14:tracePt t="4221" x="6537325" y="3101975"/>
          <p14:tracePt t="4233" x="6545263" y="3109913"/>
          <p14:tracePt t="4266" x="6545263" y="3117850"/>
          <p14:tracePt t="4268" x="6545263" y="3125788"/>
          <p14:tracePt t="4272" x="6545263" y="3133725"/>
          <p14:tracePt t="4276" x="6545263" y="3141663"/>
          <p14:tracePt t="4280" x="6545263" y="3149600"/>
          <p14:tracePt t="4284" x="6545263" y="3157538"/>
          <p14:tracePt t="4288" x="6545263" y="3165475"/>
          <p14:tracePt t="4292" x="6545263" y="3173413"/>
          <p14:tracePt t="4296" x="6545263" y="3181350"/>
          <p14:tracePt t="4300" x="6545263" y="3205163"/>
          <p14:tracePt t="4304" x="6545263" y="3213100"/>
          <p14:tracePt t="4308" x="6545263" y="3221038"/>
          <p14:tracePt t="4312" x="6545263" y="3228975"/>
          <p14:tracePt t="4316" x="6545263" y="3235325"/>
          <p14:tracePt t="4320" x="6545263" y="3259138"/>
          <p14:tracePt t="4324" x="6545263" y="3267075"/>
          <p14:tracePt t="4328" x="6545263" y="3275013"/>
          <p14:tracePt t="4332" x="6537325" y="3298825"/>
          <p14:tracePt t="4336" x="6521450" y="3314700"/>
          <p14:tracePt t="4340" x="6513513" y="3322638"/>
          <p14:tracePt t="4344" x="6489700" y="3346450"/>
          <p14:tracePt t="4348" x="6481763" y="3354388"/>
          <p14:tracePt t="4352" x="6465888" y="3378200"/>
          <p14:tracePt t="4356" x="6442075" y="3402013"/>
          <p14:tracePt t="4360" x="6434138" y="3409950"/>
          <p14:tracePt t="4364" x="6418263" y="3432175"/>
          <p14:tracePt t="4368" x="6402388" y="3455988"/>
          <p14:tracePt t="4372" x="6396038" y="3463925"/>
          <p14:tracePt t="4376" x="6388100" y="3471863"/>
          <p14:tracePt t="4380" x="6380163" y="3479800"/>
          <p14:tracePt t="4384" x="6372225" y="3495675"/>
          <p14:tracePt t="4386" x="6372225" y="3503613"/>
          <p14:tracePt t="4390" x="6364288" y="3503613"/>
          <p14:tracePt t="4394" x="6356350" y="3511550"/>
          <p14:tracePt t="4398" x="6356350" y="3519488"/>
          <p14:tracePt t="4402" x="6356350" y="3527425"/>
          <p14:tracePt t="4406" x="6356350" y="3535363"/>
          <p14:tracePt t="4414" x="6356350" y="3543300"/>
          <p14:tracePt t="4422" x="6356350" y="3551238"/>
          <p14:tracePt t="4444" x="6356350" y="3559175"/>
          <p14:tracePt t="4447" x="6356350" y="3567113"/>
          <p14:tracePt t="4459" x="6356350" y="3575050"/>
          <p14:tracePt t="4462" x="6356350" y="3582988"/>
          <p14:tracePt t="4475" x="6356350" y="3590925"/>
          <p14:tracePt t="4494" x="6356350" y="3598863"/>
          <p14:tracePt t="4503" x="6348413" y="3606800"/>
          <p14:tracePt t="4508" x="6340475" y="3614738"/>
          <p14:tracePt t="4519" x="6332538" y="3622675"/>
          <p14:tracePt t="4522" x="6332538" y="3629025"/>
          <p14:tracePt t="4530" x="6324600" y="3636963"/>
          <p14:tracePt t="4571" x="6324600" y="3644900"/>
          <p14:tracePt t="4575" x="6324600" y="3652838"/>
          <p14:tracePt t="4586" x="6316663" y="3660775"/>
          <p14:tracePt t="4597" x="6316663" y="3668713"/>
          <p14:tracePt t="4604" x="6316663" y="3676650"/>
          <p14:tracePt t="4612" x="6316663" y="3684588"/>
          <p14:tracePt t="4658" x="6316663" y="3692525"/>
          <p14:tracePt t="4666" x="6316663" y="3700463"/>
          <p14:tracePt t="4668" x="6316663" y="3708400"/>
          <p14:tracePt t="4672" x="6324600" y="3708400"/>
          <p14:tracePt t="4676" x="6332538" y="3716338"/>
          <p14:tracePt t="4684" x="6348413" y="3724275"/>
          <p14:tracePt t="4688" x="6356350" y="3724275"/>
          <p14:tracePt t="4692" x="6364288" y="3724275"/>
          <p14:tracePt t="4696" x="6372225" y="3724275"/>
          <p14:tracePt t="4704" x="6380163" y="3724275"/>
          <p14:tracePt t="4708" x="6396038" y="3732213"/>
          <p14:tracePt t="4712" x="6402388" y="3740150"/>
          <p14:tracePt t="4716" x="6410325" y="3740150"/>
          <p14:tracePt t="4720" x="6418263" y="3740150"/>
          <p14:tracePt t="4724" x="6426200" y="3740150"/>
          <p14:tracePt t="4737" x="6442075" y="3740150"/>
          <p14:tracePt t="4745" x="6450013" y="3740150"/>
          <p14:tracePt t="4816" x="6457950" y="3740150"/>
          <p14:tracePt t="4853" x="6465888" y="3740150"/>
          <p14:tracePt t="4860" x="6473825" y="3740150"/>
          <p14:tracePt t="4867" x="6481763" y="3740150"/>
          <p14:tracePt t="4879" x="6489700" y="3740150"/>
          <p14:tracePt t="4882" x="6497638" y="3740150"/>
          <p14:tracePt t="4891" x="6505575" y="3740150"/>
          <p14:tracePt t="4899" x="6513513" y="3740150"/>
          <p14:tracePt t="4952" x="6521450" y="3740150"/>
          <p14:tracePt t="5030" x="6529388" y="3740150"/>
          <p14:tracePt t="5110" x="6537325" y="3748088"/>
          <p14:tracePt t="5134" x="6537325" y="3756025"/>
          <p14:tracePt t="5136" x="6537325" y="3763963"/>
          <p14:tracePt t="5156" x="6537325" y="3779838"/>
          <p14:tracePt t="5160" x="6529388" y="3779838"/>
          <p14:tracePt t="5168" x="6521450" y="3779838"/>
          <p14:tracePt t="5172" x="6505575" y="3787775"/>
          <p14:tracePt t="5174" x="6497638" y="3787775"/>
          <p14:tracePt t="5178" x="6473825" y="3795713"/>
          <p14:tracePt t="5182" x="6465888" y="3803650"/>
          <p14:tracePt t="5186" x="6457950" y="3803650"/>
          <p14:tracePt t="5192" x="6442075" y="3811588"/>
          <p14:tracePt t="5198" x="6426200" y="3819525"/>
          <p14:tracePt t="5202" x="6410325" y="3819525"/>
          <p14:tracePt t="5206" x="6402388" y="3819525"/>
          <p14:tracePt t="5210" x="6380163" y="3819525"/>
          <p14:tracePt t="5214" x="6356350" y="3819525"/>
          <p14:tracePt t="5218" x="6340475" y="3825875"/>
          <p14:tracePt t="5222" x="6316663" y="3825875"/>
          <p14:tracePt t="5226" x="6284913" y="3825875"/>
          <p14:tracePt t="5230" x="6213475" y="3825875"/>
          <p14:tracePt t="5234" x="6119813" y="3825875"/>
          <p14:tracePt t="5238" x="6040438" y="3825875"/>
          <p14:tracePt t="5242" x="5962650" y="3825875"/>
          <p14:tracePt t="5246" x="5867400" y="3825875"/>
          <p14:tracePt t="5250" x="5773738" y="3825875"/>
          <p14:tracePt t="5254" x="5694363" y="3825875"/>
          <p14:tracePt t="5258" x="5584825" y="3825875"/>
          <p14:tracePt t="5262" x="5489575" y="3825875"/>
          <p14:tracePt t="5266" x="5394325" y="3825875"/>
          <p14:tracePt t="5270" x="5332413" y="3825875"/>
          <p14:tracePt t="5274" x="5268913" y="3825875"/>
          <p14:tracePt t="5278" x="5197475" y="3819525"/>
          <p14:tracePt t="5282" x="5135563" y="3819525"/>
          <p14:tracePt t="5286" x="5072063" y="3811588"/>
          <p14:tracePt t="5290" x="5000625" y="3795713"/>
          <p14:tracePt t="5294" x="4978400" y="3795713"/>
          <p14:tracePt t="5298" x="4970463" y="3795713"/>
          <p14:tracePt t="5302" x="4954588" y="3795713"/>
          <p14:tracePt t="5306" x="4930775" y="3795713"/>
          <p14:tracePt t="5310" x="4906963" y="3795713"/>
          <p14:tracePt t="5314" x="4883150" y="3795713"/>
          <p14:tracePt t="5318" x="4875213" y="3795713"/>
          <p14:tracePt t="5322" x="4867275" y="3795713"/>
          <p14:tracePt t="5326" x="4851400" y="3795713"/>
          <p14:tracePt t="5330" x="4843463" y="3795713"/>
          <p14:tracePt t="5334" x="4835525" y="3795713"/>
          <p14:tracePt t="5338" x="4827588" y="3795713"/>
          <p14:tracePt t="5342" x="4819650" y="3795713"/>
          <p14:tracePt t="5346" x="4811713" y="3795713"/>
          <p14:tracePt t="5350" x="4803775" y="3795713"/>
          <p14:tracePt t="5363" x="4787900" y="3795713"/>
          <p14:tracePt t="5371" x="4779963" y="3795713"/>
          <p14:tracePt t="5383" x="4773613" y="3795713"/>
          <p14:tracePt t="5398" x="4765675" y="3795713"/>
          <p14:tracePt t="5400" x="4757738" y="3795713"/>
          <p14:tracePt t="5408" x="4749800" y="3795713"/>
          <p14:tracePt t="5417" x="4741863" y="3795713"/>
          <p14:tracePt t="5430" x="4733925" y="3795713"/>
          <p14:tracePt t="5432" x="4725988" y="3795713"/>
          <p14:tracePt t="5680" x="4725988" y="3787775"/>
          <p14:tracePt t="5682" x="4725988" y="3779838"/>
          <p14:tracePt t="5686" x="4733925" y="3771900"/>
          <p14:tracePt t="5690" x="4749800" y="3763963"/>
          <p14:tracePt t="5694" x="4757738" y="3763963"/>
          <p14:tracePt t="5698" x="4765675" y="3756025"/>
          <p14:tracePt t="5702" x="4773613" y="3756025"/>
          <p14:tracePt t="5707" x="4787900" y="3748088"/>
          <p14:tracePt t="5714" x="4803775" y="3748088"/>
          <p14:tracePt t="5718" x="4819650" y="3740150"/>
          <p14:tracePt t="5722" x="4851400" y="3724275"/>
          <p14:tracePt t="5726" x="4875213" y="3716338"/>
          <p14:tracePt t="5730" x="4891088" y="3708400"/>
          <p14:tracePt t="5734" x="4914900" y="3708400"/>
          <p14:tracePt t="5738" x="4930775" y="3700463"/>
          <p14:tracePt t="5742" x="5016500" y="3700463"/>
          <p14:tracePt t="5746" x="5080000" y="3692525"/>
          <p14:tracePt t="5750" x="5135563" y="3684588"/>
          <p14:tracePt t="5754" x="5181600" y="3668713"/>
          <p14:tracePt t="5758" x="5213350" y="3668713"/>
          <p14:tracePt t="5762" x="5229225" y="3668713"/>
          <p14:tracePt t="5766" x="5245100" y="3652838"/>
          <p14:tracePt t="5772" x="5253038" y="3652838"/>
          <p14:tracePt t="5776" x="5260975" y="3644900"/>
          <p14:tracePt t="5784" x="5276850" y="3644900"/>
          <p14:tracePt t="5813" x="5284788" y="3644900"/>
          <p14:tracePt t="5931" x="5292725" y="3644900"/>
          <p14:tracePt t="5933" x="5300663" y="3644900"/>
          <p14:tracePt t="5940" x="5308600" y="3644900"/>
          <p14:tracePt t="5944" x="5316538" y="3644900"/>
          <p14:tracePt t="5948" x="5324475" y="3644900"/>
          <p14:tracePt t="5952" x="5332413" y="3644900"/>
          <p14:tracePt t="5957" x="5340350" y="3644900"/>
          <p14:tracePt t="5960" x="5356225" y="3644900"/>
          <p14:tracePt t="5966" x="5364163" y="3644900"/>
          <p14:tracePt t="5970" x="5372100" y="3644900"/>
          <p14:tracePt t="5974" x="5380038" y="3644900"/>
          <p14:tracePt t="5978" x="5386388" y="3644900"/>
          <p14:tracePt t="5982" x="5394325" y="3644900"/>
          <p14:tracePt t="5986" x="5410200" y="3652838"/>
          <p14:tracePt t="6041" x="5418138" y="3652838"/>
          <p14:tracePt t="6130" x="5426075" y="3660775"/>
          <p14:tracePt t="6152" x="5418138" y="3660775"/>
          <p14:tracePt t="6163" x="5410200" y="3668713"/>
          <p14:tracePt t="6165" x="5402263" y="3676650"/>
          <p14:tracePt t="6168" x="5394325" y="3676650"/>
          <p14:tracePt t="6172" x="5386388" y="3684588"/>
          <p14:tracePt t="6176" x="5380038" y="3684588"/>
          <p14:tracePt t="6180" x="5364163" y="3700463"/>
          <p14:tracePt t="6192" x="5348288" y="3708400"/>
          <p14:tracePt t="6196" x="5340350" y="3708400"/>
          <p14:tracePt t="6200" x="5324475" y="3724275"/>
          <p14:tracePt t="6204" x="5308600" y="3724275"/>
          <p14:tracePt t="6208" x="5300663" y="3732213"/>
          <p14:tracePt t="6212" x="5292725" y="3740150"/>
          <p14:tracePt t="6216" x="5276850" y="3740150"/>
          <p14:tracePt t="6220" x="5276850" y="3748088"/>
          <p14:tracePt t="6224" x="5260975" y="3748088"/>
          <p14:tracePt t="6228" x="5245100" y="3756025"/>
          <p14:tracePt t="6232" x="5237163" y="3756025"/>
          <p14:tracePt t="6236" x="5221288" y="3763963"/>
          <p14:tracePt t="6240" x="5205413" y="3771900"/>
          <p14:tracePt t="6244" x="5189538" y="3771900"/>
          <p14:tracePt t="6248" x="5167313" y="3787775"/>
          <p14:tracePt t="6252" x="5151438" y="3787775"/>
          <p14:tracePt t="6256" x="5119688" y="3803650"/>
          <p14:tracePt t="6260" x="5103813" y="3803650"/>
          <p14:tracePt t="6264" x="5087938" y="3803650"/>
          <p14:tracePt t="6268" x="5072063" y="3811588"/>
          <p14:tracePt t="6272" x="5048250" y="3833813"/>
          <p14:tracePt t="6276" x="5040313" y="3833813"/>
          <p14:tracePt t="6280" x="5016500" y="3849688"/>
          <p14:tracePt t="6284" x="4992688" y="3857625"/>
          <p14:tracePt t="6288" x="4978400" y="3865563"/>
          <p14:tracePt t="6292" x="4954588" y="3873500"/>
          <p14:tracePt t="6296" x="4946650" y="3881438"/>
          <p14:tracePt t="6300" x="4938713" y="3889375"/>
          <p14:tracePt t="6304" x="4914900" y="3889375"/>
          <p14:tracePt t="6308" x="4906963" y="3889375"/>
          <p14:tracePt t="6312" x="4883150" y="3897313"/>
          <p14:tracePt t="6316" x="4867275" y="3897313"/>
          <p14:tracePt t="6320" x="4843463" y="3897313"/>
          <p14:tracePt t="6324" x="4827588" y="3897313"/>
          <p14:tracePt t="6328" x="4811713" y="3897313"/>
          <p14:tracePt t="6332" x="4795838" y="3897313"/>
          <p14:tracePt t="6336" x="4773613" y="3897313"/>
          <p14:tracePt t="6340" x="4765675" y="3897313"/>
          <p14:tracePt t="6344" x="4749800" y="3897313"/>
          <p14:tracePt t="6352" x="4741863" y="3897313"/>
          <p14:tracePt t="6358" x="4733925" y="3897313"/>
          <p14:tracePt t="6367" x="4725988" y="3897313"/>
          <p14:tracePt t="6370" x="4718050" y="3889375"/>
          <p14:tracePt t="6383" x="4710113" y="3881438"/>
          <p14:tracePt t="6392" x="4710113" y="3873500"/>
          <p14:tracePt t="6399" x="4710113" y="3865563"/>
          <p14:tracePt t="6415" x="4710113" y="3857625"/>
          <p14:tracePt t="6468" x="4710113" y="3849688"/>
          <p14:tracePt t="6491" x="4710113" y="3841750"/>
          <p14:tracePt t="6503" x="4733925" y="3841750"/>
          <p14:tracePt t="6507" x="4741863" y="3841750"/>
          <p14:tracePt t="6510" x="4765675" y="3841750"/>
          <p14:tracePt t="6514" x="4779963" y="3841750"/>
          <p14:tracePt t="6518" x="4803775" y="3841750"/>
          <p14:tracePt t="6522" x="4819650" y="3841750"/>
          <p14:tracePt t="6526" x="4851400" y="3841750"/>
          <p14:tracePt t="6530" x="4891088" y="3841750"/>
          <p14:tracePt t="6534" x="4938713" y="3841750"/>
          <p14:tracePt t="6538" x="4962525" y="3873500"/>
          <p14:tracePt t="6542" x="4984750" y="3881438"/>
          <p14:tracePt t="6546" x="5008563" y="3889375"/>
          <p14:tracePt t="6550" x="5048250" y="3905250"/>
          <p14:tracePt t="6554" x="5087938" y="3929063"/>
          <p14:tracePt t="6558" x="5119688" y="3937000"/>
          <p14:tracePt t="6560" x="5159375" y="3952875"/>
          <p14:tracePt t="6564" x="5213350" y="3976688"/>
          <p14:tracePt t="6568" x="5253038" y="3992563"/>
          <p14:tracePt t="6572" x="5276850" y="4016375"/>
          <p14:tracePt t="6576" x="5292725" y="4022725"/>
          <p14:tracePt t="6580" x="5308600" y="4030663"/>
          <p14:tracePt t="6584" x="5324475" y="4038600"/>
          <p14:tracePt t="6588" x="5340350" y="4038600"/>
          <p14:tracePt t="6592" x="5348288" y="4038600"/>
          <p14:tracePt t="6605" x="5356225" y="4046538"/>
          <p14:tracePt t="6678" x="5364163" y="4046538"/>
          <p14:tracePt t="6682" x="5372100" y="4054475"/>
          <p14:tracePt t="6689" x="5380038" y="4062413"/>
          <p14:tracePt t="6692" x="5380038" y="4070350"/>
          <p14:tracePt t="6696" x="5386388" y="4086225"/>
          <p14:tracePt t="6700" x="5394325" y="4086225"/>
          <p14:tracePt t="6704" x="5402263" y="4094163"/>
          <p14:tracePt t="6708" x="5418138" y="4110038"/>
          <p14:tracePt t="6712" x="5426075" y="4117975"/>
          <p14:tracePt t="6716" x="5441950" y="4125913"/>
          <p14:tracePt t="6720" x="5449888" y="4133850"/>
          <p14:tracePt t="6724" x="5473700" y="4149725"/>
          <p14:tracePt t="6728" x="5497513" y="4173538"/>
          <p14:tracePt t="6732" x="5513388" y="4189413"/>
          <p14:tracePt t="6736" x="5537200" y="4205288"/>
          <p14:tracePt t="6740" x="5568950" y="4219575"/>
          <p14:tracePt t="6744" x="5584825" y="4235450"/>
          <p14:tracePt t="6748" x="5607050" y="4267200"/>
          <p14:tracePt t="6752" x="5694363" y="4298950"/>
          <p14:tracePt t="6754" x="5765800" y="4346575"/>
          <p14:tracePt t="6758" x="5835650" y="4394200"/>
          <p14:tracePt t="6762" x="5907088" y="4432300"/>
          <p14:tracePt t="6766" x="5994400" y="4479925"/>
          <p14:tracePt t="6770" x="6096000" y="4527550"/>
          <p14:tracePt t="6774" x="6197600" y="4591050"/>
          <p14:tracePt t="6778" x="6292850" y="4645025"/>
          <p14:tracePt t="6782" x="6396038" y="4692650"/>
          <p14:tracePt t="6786" x="6465888" y="4732338"/>
          <p14:tracePt t="6790" x="6537325" y="4764088"/>
          <p14:tracePt t="6794" x="6592888" y="4787900"/>
          <p14:tracePt t="6798" x="6638925" y="4795838"/>
          <p14:tracePt t="6802" x="6646863" y="4802188"/>
          <p14:tracePt t="6806" x="6654800" y="4802188"/>
          <p14:tracePt t="6810" x="6662738" y="4802188"/>
          <p14:tracePt t="6953" x="6670675" y="4810125"/>
          <p14:tracePt t="6970" x="6670675" y="4818063"/>
          <p14:tracePt t="7142" x="6670675" y="4826000"/>
          <p14:tracePt t="7168" x="6662738" y="4833938"/>
          <p14:tracePt t="7179" x="6654800" y="4841875"/>
          <p14:tracePt t="7597" x="6646863" y="4841875"/>
          <p14:tracePt t="7608" x="6638925" y="4841875"/>
          <p14:tracePt t="7614" x="6623050" y="4841875"/>
          <p14:tracePt t="7618" x="6607175" y="4841875"/>
          <p14:tracePt t="7626" x="6600825" y="4841875"/>
          <p14:tracePt t="7630" x="6577013" y="4841875"/>
          <p14:tracePt t="7634" x="6537325" y="4841875"/>
          <p14:tracePt t="7638" x="6505575" y="4841875"/>
          <p14:tracePt t="7642" x="6465888" y="4818063"/>
          <p14:tracePt t="7646" x="6426200" y="4802188"/>
          <p14:tracePt t="7650" x="6372225" y="4779963"/>
          <p14:tracePt t="7654" x="6300788" y="4748213"/>
          <p14:tracePt t="7658" x="6221413" y="4708525"/>
          <p14:tracePt t="7662" x="6135688" y="4676775"/>
          <p14:tracePt t="7666" x="6048375" y="4637088"/>
          <p14:tracePt t="7670" x="5946775" y="4598988"/>
          <p14:tracePt t="7674" x="5835650" y="4559300"/>
          <p14:tracePt t="7691" x="5316538" y="4408488"/>
          <p14:tracePt t="7694" x="5175250" y="4370388"/>
          <p14:tracePt t="7698" x="5048250" y="4330700"/>
          <p14:tracePt t="7702" x="4914900" y="4291013"/>
          <p14:tracePt t="7707" x="4803775" y="4251325"/>
          <p14:tracePt t="7710" x="4702175" y="4213225"/>
          <p14:tracePt t="7714" x="4606925" y="4181475"/>
          <p14:tracePt t="7718" x="4521200" y="4141788"/>
          <p14:tracePt t="7722" x="4449763" y="4110038"/>
          <p14:tracePt t="7726" x="4378325" y="4086225"/>
          <p14:tracePt t="7730" x="4332288" y="4062413"/>
          <p14:tracePt t="7734" x="4276725" y="4030663"/>
          <p14:tracePt t="7738" x="4221163" y="4000500"/>
          <p14:tracePt t="7742" x="4165600" y="3976688"/>
          <p14:tracePt t="7744" x="4127500" y="3944938"/>
          <p14:tracePt t="7748" x="4095750" y="3929063"/>
          <p14:tracePt t="7752" x="4087813" y="3921125"/>
          <p14:tracePt t="7757" x="4079875" y="3905250"/>
          <p14:tracePt t="7760" x="4079875" y="3897313"/>
          <p14:tracePt t="7764" x="4071938" y="3889375"/>
          <p14:tracePt t="7768" x="4071938" y="3881438"/>
          <p14:tracePt t="7772" x="4064000" y="3873500"/>
          <p14:tracePt t="7776" x="4064000" y="3865563"/>
          <p14:tracePt t="7784" x="4064000" y="3857625"/>
          <p14:tracePt t="7788" x="4064000" y="3849688"/>
          <p14:tracePt t="7792" x="4064000" y="3841750"/>
          <p14:tracePt t="7796" x="4064000" y="3833813"/>
          <p14:tracePt t="7800" x="4064000" y="3825875"/>
          <p14:tracePt t="7808" x="4064000" y="3819525"/>
          <p14:tracePt t="7816" x="4064000" y="3811588"/>
          <p14:tracePt t="7825" x="4064000" y="3803650"/>
          <p14:tracePt t="7828" x="4064000" y="3795713"/>
          <p14:tracePt t="7836" x="4064000" y="3787775"/>
          <p14:tracePt t="7844" x="4064000" y="3779838"/>
          <p14:tracePt t="7852" x="4064000" y="3763963"/>
          <p14:tracePt t="7857" x="4064000" y="3756025"/>
          <p14:tracePt t="7861" x="4048125" y="3740150"/>
          <p14:tracePt t="7864" x="4048125" y="3732213"/>
          <p14:tracePt t="7868" x="4048125" y="3724275"/>
          <p14:tracePt t="7872" x="4040188" y="3724275"/>
          <p14:tracePt t="7876" x="4040188" y="3716338"/>
          <p14:tracePt t="7880" x="4040188" y="3708400"/>
          <p14:tracePt t="7884" x="4040188" y="3700463"/>
          <p14:tracePt t="7890" x="4024313" y="3676650"/>
          <p14:tracePt t="7892" x="4024313" y="3668713"/>
          <p14:tracePt t="7896" x="4024313" y="3660775"/>
          <p14:tracePt t="7900" x="4016375" y="3644900"/>
          <p14:tracePt t="7904" x="4016375" y="3629025"/>
          <p14:tracePt t="7908" x="4016375" y="3622675"/>
          <p14:tracePt t="7912" x="4016375" y="3606800"/>
          <p14:tracePt t="7916" x="4016375" y="3575050"/>
          <p14:tracePt t="7920" x="4008438" y="3575050"/>
          <p14:tracePt t="7924" x="4008438" y="3551238"/>
          <p14:tracePt t="7928" x="4008438" y="3535363"/>
          <p14:tracePt t="7932" x="4008438" y="3519488"/>
          <p14:tracePt t="7936" x="4008438" y="3511550"/>
          <p14:tracePt t="7938" x="4008438" y="3495675"/>
          <p14:tracePt t="7942" x="4008438" y="3487738"/>
          <p14:tracePt t="7946" x="4008438" y="3479800"/>
          <p14:tracePt t="7954" x="4008438" y="3471863"/>
          <p14:tracePt t="7958" x="4008438" y="3463925"/>
          <p14:tracePt t="7966" x="4008438" y="3455988"/>
          <p14:tracePt t="7975" x="4008438" y="3448050"/>
          <p14:tracePt t="7978" x="4008438" y="3440113"/>
          <p14:tracePt t="7986" x="4016375" y="3432175"/>
          <p14:tracePt t="7999" x="4032250" y="3425825"/>
          <p14:tracePt t="8008" x="4040188" y="3425825"/>
          <p14:tracePt t="8011" x="4064000" y="3409950"/>
          <p14:tracePt t="8018" x="4087813" y="3409950"/>
          <p14:tracePt t="8022" x="4095750" y="3409950"/>
          <p14:tracePt t="8026" x="4119563" y="3409950"/>
          <p14:tracePt t="8030" x="4181475" y="3409950"/>
          <p14:tracePt t="8034" x="4244975" y="3417888"/>
          <p14:tracePt t="8038" x="4332288" y="3440113"/>
          <p14:tracePt t="8042" x="4394200" y="3471863"/>
          <p14:tracePt t="8046" x="4465638" y="3495675"/>
          <p14:tracePt t="8050" x="4537075" y="3519488"/>
          <p14:tracePt t="8054" x="4591050" y="3543300"/>
          <p14:tracePt t="8058" x="4654550" y="3575050"/>
          <p14:tracePt t="8062" x="4686300" y="3582988"/>
          <p14:tracePt t="8066" x="4694238" y="3590925"/>
          <p14:tracePt t="8070" x="4710113" y="3598863"/>
          <p14:tracePt t="8074" x="4718050" y="3606800"/>
          <p14:tracePt t="8078" x="4725988" y="3614738"/>
          <p14:tracePt t="8086" x="4725988" y="3622675"/>
          <p14:tracePt t="8090" x="4725988" y="3629025"/>
          <p14:tracePt t="8115" x="4725988" y="3636963"/>
          <p14:tracePt t="8131" x="4725988" y="3644900"/>
          <p14:tracePt t="8190" x="4718050" y="3644900"/>
          <p14:tracePt t="8206" x="4710113" y="3636963"/>
          <p14:tracePt t="8213" x="4702175" y="3636963"/>
          <p14:tracePt t="8221" x="4694238" y="3636963"/>
          <p14:tracePt t="8224" x="4686300" y="3636963"/>
          <p14:tracePt t="8232" x="4678363" y="3636963"/>
          <p14:tracePt t="8240" x="4670425" y="3636963"/>
          <p14:tracePt t="8244" x="4654550" y="3636963"/>
          <p14:tracePt t="8248" x="4638675" y="3629025"/>
          <p14:tracePt t="8252" x="4630738" y="3629025"/>
          <p14:tracePt t="8256" x="4622800" y="3629025"/>
          <p14:tracePt t="8260" x="4614863" y="3629025"/>
          <p14:tracePt t="8264" x="4598988" y="3622675"/>
          <p14:tracePt t="8272" x="4591050" y="3622675"/>
          <p14:tracePt t="8276" x="4583113" y="3614738"/>
          <p14:tracePt t="8280" x="4575175" y="3606800"/>
          <p14:tracePt t="8284" x="4568825" y="3598863"/>
          <p14:tracePt t="8292" x="4552950" y="3598863"/>
          <p14:tracePt t="8296" x="4545013" y="3590925"/>
          <p14:tracePt t="8300" x="4537075" y="3575050"/>
          <p14:tracePt t="8304" x="4537075" y="3567113"/>
          <p14:tracePt t="8308" x="4529138" y="3567113"/>
          <p14:tracePt t="8312" x="4521200" y="3559175"/>
          <p14:tracePt t="8316" x="4513263" y="3551238"/>
          <p14:tracePt t="8320" x="4505325" y="3543300"/>
          <p14:tracePt t="8324" x="4497388" y="3535363"/>
          <p14:tracePt t="8328" x="4497388" y="3527425"/>
          <p14:tracePt t="8332" x="4489450" y="3519488"/>
          <p14:tracePt t="8334" x="4481513" y="3519488"/>
          <p14:tracePt t="8338" x="4473575" y="3511550"/>
          <p14:tracePt t="8342" x="4465638" y="3503613"/>
          <p14:tracePt t="8350" x="4457700" y="3495675"/>
          <p14:tracePt t="8358" x="4449763" y="3487738"/>
          <p14:tracePt t="8362" x="4449763" y="3479800"/>
          <p14:tracePt t="8376" x="4441825" y="3471863"/>
          <p14:tracePt t="8464" x="4433888" y="3471863"/>
          <p14:tracePt t="8483" x="4425950" y="3471863"/>
          <p14:tracePt t="8486" x="4418013" y="3471863"/>
          <p14:tracePt t="8490" x="4402138" y="3487738"/>
          <p14:tracePt t="8494" x="4402138" y="3495675"/>
          <p14:tracePt t="8498" x="4402138" y="3503613"/>
          <p14:tracePt t="8502" x="4402138" y="3527425"/>
          <p14:tracePt t="8506" x="4402138" y="3535363"/>
          <p14:tracePt t="8510" x="4394200" y="3559175"/>
          <p14:tracePt t="8514" x="4394200" y="3582988"/>
          <p14:tracePt t="8518" x="4386263" y="3598863"/>
          <p14:tracePt t="8522" x="4378325" y="3622675"/>
          <p14:tracePt t="8526" x="4378325" y="3652838"/>
          <p14:tracePt t="8530" x="4370388" y="3668713"/>
          <p14:tracePt t="8532" x="4370388" y="3692525"/>
          <p14:tracePt t="8536" x="4370388" y="3708400"/>
          <p14:tracePt t="8540" x="4370388" y="3763963"/>
          <p14:tracePt t="8544" x="4370388" y="3795713"/>
          <p14:tracePt t="8550" x="4370388" y="3803650"/>
          <p14:tracePt t="8552" x="4370388" y="3833813"/>
          <p14:tracePt t="8556" x="4370388" y="3841750"/>
          <p14:tracePt t="8560" x="4370388" y="3857625"/>
          <p14:tracePt t="8564" x="4370388" y="3865563"/>
          <p14:tracePt t="8568" x="4370388" y="3873500"/>
          <p14:tracePt t="8572" x="4370388" y="3889375"/>
          <p14:tracePt t="8580" x="4370388" y="3897313"/>
          <p14:tracePt t="8601" x="4370388" y="3905250"/>
          <p14:tracePt t="8692" x="4370388" y="3913188"/>
          <p14:tracePt t="8694" x="4378325" y="3913188"/>
          <p14:tracePt t="8696" x="4394200" y="3913188"/>
          <p14:tracePt t="8704" x="4402138" y="3913188"/>
          <p14:tracePt t="8708" x="4425950" y="3913188"/>
          <p14:tracePt t="8712" x="4433888" y="3913188"/>
          <p14:tracePt t="8716" x="4441825" y="3913188"/>
          <p14:tracePt t="8720" x="4465638" y="3913188"/>
          <p14:tracePt t="8724" x="4473575" y="3913188"/>
          <p14:tracePt t="8728" x="4489450" y="3913188"/>
          <p14:tracePt t="8730" x="4497388" y="3905250"/>
          <p14:tracePt t="8734" x="4521200" y="3897313"/>
          <p14:tracePt t="8740" x="4552950" y="3889375"/>
          <p14:tracePt t="8742" x="4575175" y="3889375"/>
          <p14:tracePt t="8746" x="4591050" y="3889375"/>
          <p14:tracePt t="8750" x="4614863" y="3865563"/>
          <p14:tracePt t="8754" x="4630738" y="3865563"/>
          <p14:tracePt t="8758" x="4654550" y="3857625"/>
          <p14:tracePt t="8762" x="4686300" y="3841750"/>
          <p14:tracePt t="8766" x="4718050" y="3841750"/>
          <p14:tracePt t="8770" x="4741863" y="3833813"/>
          <p14:tracePt t="8774" x="4749800" y="3825875"/>
          <p14:tracePt t="8778" x="4757738" y="3819525"/>
          <p14:tracePt t="8782" x="4765675" y="3819525"/>
          <p14:tracePt t="8786" x="4773613" y="3811588"/>
          <p14:tracePt t="8794" x="4779963" y="3811588"/>
          <p14:tracePt t="8809" x="4787900" y="3795713"/>
          <p14:tracePt t="8814" x="4795838" y="3787775"/>
          <p14:tracePt t="8823" x="4803775" y="3779838"/>
          <p14:tracePt t="8826" x="4811713" y="3771900"/>
          <p14:tracePt t="8830" x="4819650" y="3763963"/>
          <p14:tracePt t="8834" x="4835525" y="3756025"/>
          <p14:tracePt t="8838" x="4843463" y="3756025"/>
          <p14:tracePt t="8842" x="4843463" y="3748088"/>
          <p14:tracePt t="8846" x="4859338" y="3732213"/>
          <p14:tracePt t="8854" x="4867275" y="3716338"/>
          <p14:tracePt t="8858" x="4867275" y="3708400"/>
          <p14:tracePt t="8862" x="4875213" y="3700463"/>
          <p14:tracePt t="8866" x="4875213" y="3692525"/>
          <p14:tracePt t="8870" x="4891088" y="3676650"/>
          <p14:tracePt t="8874" x="4891088" y="3668713"/>
          <p14:tracePt t="8878" x="4899025" y="3668713"/>
          <p14:tracePt t="8882" x="4899025" y="3660775"/>
          <p14:tracePt t="8886" x="4914900" y="3644900"/>
          <p14:tracePt t="8894" x="4914900" y="3636963"/>
          <p14:tracePt t="8985" x="4914900" y="3644900"/>
          <p14:tracePt t="8994" x="4914900" y="3668713"/>
          <p14:tracePt t="8996" x="4914900" y="3676650"/>
          <p14:tracePt t="9000" x="4914900" y="3700463"/>
          <p14:tracePt t="9004" x="4914900" y="3708400"/>
          <p14:tracePt t="9008" x="4914900" y="3724275"/>
          <p14:tracePt t="9012" x="4914900" y="3740150"/>
          <p14:tracePt t="9016" x="4914900" y="3763963"/>
          <p14:tracePt t="9020" x="4914900" y="3771900"/>
          <p14:tracePt t="9024" x="4914900" y="3795713"/>
          <p14:tracePt t="9028" x="4914900" y="3819525"/>
          <p14:tracePt t="9032" x="4914900" y="3825875"/>
          <p14:tracePt t="9036" x="4914900" y="3849688"/>
          <p14:tracePt t="9040" x="4914900" y="3857625"/>
          <p14:tracePt t="9044" x="4914900" y="3865563"/>
          <p14:tracePt t="9048" x="4914900" y="3889375"/>
          <p14:tracePt t="9052" x="4914900" y="3897313"/>
          <p14:tracePt t="9056" x="4914900" y="3913188"/>
          <p14:tracePt t="9060" x="4914900" y="3921125"/>
          <p14:tracePt t="9064" x="4914900" y="3937000"/>
          <p14:tracePt t="9072" x="4914900" y="3944938"/>
          <p14:tracePt t="9076" x="4914900" y="3952875"/>
          <p14:tracePt t="9080" x="4914900" y="3960813"/>
          <p14:tracePt t="9084" x="4914900" y="3968750"/>
          <p14:tracePt t="9088" x="4914900" y="3984625"/>
          <p14:tracePt t="9096" x="4914900" y="3992563"/>
          <p14:tracePt t="9100" x="4914900" y="4000500"/>
          <p14:tracePt t="9104" x="4914900" y="4008438"/>
          <p14:tracePt t="9108" x="4914900" y="4016375"/>
          <p14:tracePt t="9127" x="4914900" y="4022725"/>
          <p14:tracePt t="9371" x="4922838" y="4022725"/>
          <p14:tracePt t="9375" x="4938713" y="4022725"/>
          <p14:tracePt t="9381" x="4962525" y="4022725"/>
          <p14:tracePt t="9384" x="4992688" y="4022725"/>
          <p14:tracePt t="9388" x="5024438" y="4022725"/>
          <p14:tracePt t="9392" x="5127625" y="4008438"/>
          <p14:tracePt t="9396" x="5284788" y="4000500"/>
          <p14:tracePt t="9400" x="5449888" y="4000500"/>
          <p14:tracePt t="9404" x="5622925" y="4000500"/>
          <p14:tracePt t="9408" x="5795963" y="4000500"/>
          <p14:tracePt t="9412" x="6032500" y="4000500"/>
          <p14:tracePt t="9416" x="6229350" y="4000500"/>
          <p14:tracePt t="9420" x="6457950" y="4000500"/>
          <p14:tracePt t="9424" x="6718300" y="4000500"/>
          <p14:tracePt t="9428" x="6938963" y="4000500"/>
          <p14:tracePt t="9432" x="7167563" y="4000500"/>
          <p14:tracePt t="9436" x="7396163" y="4000500"/>
          <p14:tracePt t="9440" x="7623175" y="4000500"/>
          <p14:tracePt t="9444" x="7891463" y="3976688"/>
          <p14:tracePt t="9448" x="8143875" y="3976688"/>
          <p14:tracePt t="9452" x="8412163" y="3960813"/>
          <p14:tracePt t="9456" x="8647113" y="3944938"/>
          <p14:tracePt t="9460" x="8915400" y="3929063"/>
          <p14:tracePt t="9464" x="9136063" y="3929063"/>
          <p14:tracePt t="9468" x="9364663" y="3929063"/>
          <p14:tracePt t="9472" x="9625013" y="3929063"/>
          <p14:tracePt t="9476" x="9853613" y="3929063"/>
          <p14:tracePt t="9480" x="10112375" y="3929063"/>
          <p14:tracePt t="9484" x="10301288" y="3929063"/>
          <p14:tracePt t="9488" x="10529888" y="3929063"/>
          <p14:tracePt t="9492" x="10702925" y="3929063"/>
          <p14:tracePt t="9496" x="10875963" y="3929063"/>
          <p14:tracePt t="9500" x="11002963" y="3929063"/>
          <p14:tracePt t="9504" x="11128375" y="3921125"/>
          <p14:tracePt t="9508" x="11223625" y="3905250"/>
          <p14:tracePt t="9512" x="11301413" y="3897313"/>
          <p14:tracePt t="9516" x="11388725" y="3881438"/>
          <p14:tracePt t="9520" x="11412538" y="3873500"/>
          <p14:tracePt t="9522" x="11428413" y="3873500"/>
          <p14:tracePt t="9526" x="11452225" y="3873500"/>
          <p14:tracePt t="9530" x="11460163" y="3865563"/>
          <p14:tracePt t="9534" x="11482388" y="3865563"/>
          <p14:tracePt t="9538" x="11490325" y="3865563"/>
          <p14:tracePt t="9542" x="11514138" y="3865563"/>
          <p14:tracePt t="9555" x="11530013" y="3865563"/>
          <p14:tracePt t="9558" x="11537950" y="3865563"/>
          <p14:tracePt t="9566" x="11545888" y="3865563"/>
          <p14:tracePt t="9570" x="11553825" y="3865563"/>
          <p14:tracePt t="9574" x="11561763" y="3865563"/>
          <p14:tracePt t="9578" x="11569700" y="3865563"/>
          <p14:tracePt t="9582" x="11569700" y="3857625"/>
          <p14:tracePt t="9586" x="11577638" y="3857625"/>
          <p14:tracePt t="9590" x="11585575" y="3857625"/>
          <p14:tracePt t="9594" x="11593513" y="3849688"/>
          <p14:tracePt t="9598" x="11609388" y="3849688"/>
          <p14:tracePt t="9602" x="11625263" y="3849688"/>
          <p14:tracePt t="9607" x="11649075" y="3825875"/>
          <p14:tracePt t="9610" x="11657013" y="3825875"/>
          <p14:tracePt t="9614" x="11680825" y="3825875"/>
          <p14:tracePt t="9618" x="11695113" y="3819525"/>
          <p14:tracePt t="9622" x="11718925" y="3803650"/>
          <p14:tracePt t="9626" x="11734800" y="3795713"/>
          <p14:tracePt t="9630" x="11758613" y="3787775"/>
          <p14:tracePt t="9634" x="11782425" y="3779838"/>
          <p14:tracePt t="9638" x="11806238" y="3771900"/>
          <p14:tracePt t="9642" x="11877675" y="3763963"/>
          <p14:tracePt t="9646" x="11947525" y="3740150"/>
          <p14:tracePt t="9650" x="11995150" y="3732213"/>
          <p14:tracePt t="9654" x="12026900" y="3732213"/>
          <p14:tracePt t="9658" x="12042775" y="3724275"/>
          <p14:tracePt t="9662" x="12066588" y="3716338"/>
          <p14:tracePt t="9666" x="12090400" y="3700463"/>
          <p14:tracePt t="9670" x="12096750" y="3700463"/>
          <p14:tracePt t="9674" x="12104688" y="3700463"/>
          <p14:tracePt t="9678" x="12112625" y="3700463"/>
          <p14:tracePt t="9686" x="12128500" y="3700463"/>
          <p14:tracePt t="9702" x="12136438" y="3700463"/>
          <p14:tracePt t="10020" x="12120563" y="3700463"/>
          <p14:tracePt t="10023" x="12104688" y="3708400"/>
          <p14:tracePt t="10030" x="12074525" y="3716338"/>
          <p14:tracePt t="10034" x="12058650" y="3716338"/>
          <p14:tracePt t="10038" x="12034838" y="3732213"/>
          <p14:tracePt t="10042" x="12018963" y="3732213"/>
          <p14:tracePt t="10046" x="12003088" y="3732213"/>
          <p14:tracePt t="10050" x="11987213" y="3740150"/>
          <p14:tracePt t="10054" x="11971338" y="3748088"/>
          <p14:tracePt t="10058" x="11955463" y="3748088"/>
          <p14:tracePt t="10062" x="11931650" y="3756025"/>
          <p14:tracePt t="10066" x="11915775" y="3756025"/>
          <p14:tracePt t="10070" x="11891963" y="3756025"/>
          <p14:tracePt t="10074" x="11877675" y="3756025"/>
          <p14:tracePt t="10078" x="11861800" y="3756025"/>
          <p14:tracePt t="10082" x="11845925" y="3763963"/>
          <p14:tracePt t="10086" x="11830050" y="3763963"/>
          <p14:tracePt t="10090" x="11822113" y="3763963"/>
          <p14:tracePt t="10094" x="11814175" y="3763963"/>
          <p14:tracePt t="10098" x="11798300" y="3763963"/>
          <p14:tracePt t="10110" x="11790363" y="3763963"/>
          <p14:tracePt t="10112" x="11782425" y="3771900"/>
          <p14:tracePt t="10129" x="11774488" y="3771900"/>
          <p14:tracePt t="10166" x="11766550" y="3771900"/>
          <p14:tracePt t="10613" x="11790363" y="3771900"/>
          <p14:tracePt t="10617" x="11798300" y="3771900"/>
          <p14:tracePt t="10620" x="11814175" y="3771900"/>
          <p14:tracePt t="10624" x="11837988" y="3771900"/>
          <p14:tracePt t="10628" x="11861800" y="3763963"/>
          <p14:tracePt t="10632" x="11885613" y="3763963"/>
          <p14:tracePt t="10636" x="11899900" y="3763963"/>
          <p14:tracePt t="10640" x="11931650" y="3756025"/>
          <p14:tracePt t="10644" x="11963400" y="3740150"/>
          <p14:tracePt t="10648" x="12003088" y="3732213"/>
          <p14:tracePt t="10652" x="12034838" y="3732213"/>
          <p14:tracePt t="10657" x="12090400" y="3716338"/>
          <p14:tracePt t="10660" x="12120563" y="3708400"/>
          <p14:tracePt t="10664" x="12168188" y="3708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D5FDB8-2E27-4776-9E6C-9A38EFA00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64" y="1599944"/>
            <a:ext cx="5887272" cy="365811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86A2F85-9455-4AA1-A33A-6D8C61F93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9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1"/>
    </mc:Choice>
    <mc:Fallback>
      <p:transition spd="slow" advTm="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1" x="12058650" y="3873500"/>
          <p14:tracePt t="725" x="11995150" y="3881438"/>
          <p14:tracePt t="729" x="11923713" y="3905250"/>
          <p14:tracePt t="734" x="11869738" y="3929063"/>
          <p14:tracePt t="737" x="11822113" y="3937000"/>
          <p14:tracePt t="741" x="11766550" y="3960813"/>
          <p14:tracePt t="745" x="11742738" y="3960813"/>
          <p14:tracePt t="749" x="11726863" y="3960813"/>
          <p14:tracePt t="753" x="11687175" y="3968750"/>
          <p14:tracePt t="757" x="11664950" y="3976688"/>
          <p14:tracePt t="761" x="11649075" y="3976688"/>
          <p14:tracePt t="765" x="11633200" y="3992563"/>
          <p14:tracePt t="769" x="11617325" y="3992563"/>
          <p14:tracePt t="773" x="11593513" y="4008438"/>
          <p14:tracePt t="777" x="11585575" y="4008438"/>
          <p14:tracePt t="781" x="11569700" y="4008438"/>
          <p14:tracePt t="785" x="11561763" y="4008438"/>
          <p14:tracePt t="789" x="11545888" y="4008438"/>
          <p14:tracePt t="793" x="11545888" y="4016375"/>
          <p14:tracePt t="797" x="11530013" y="4016375"/>
          <p14:tracePt t="801" x="11514138" y="4030663"/>
          <p14:tracePt t="809" x="11506200" y="4030663"/>
          <p14:tracePt t="813" x="11490325" y="4030663"/>
          <p14:tracePt t="821" x="11476038" y="4030663"/>
          <p14:tracePt t="825" x="11468100" y="4038600"/>
          <p14:tracePt t="829" x="11460163" y="4046538"/>
          <p14:tracePt t="837" x="11452225" y="4054475"/>
          <p14:tracePt t="850" x="11444288" y="4062413"/>
          <p14:tracePt t="854" x="11436350" y="4070350"/>
          <p14:tracePt t="863" x="11428413" y="4070350"/>
          <p14:tracePt t="866" x="11420475" y="4078288"/>
          <p14:tracePt t="871" x="11412538" y="4078288"/>
          <p14:tracePt t="888" x="11404600" y="4078288"/>
          <p14:tracePt t="897" x="11404600" y="4086225"/>
          <p14:tracePt t="3780" x="11396663" y="4086225"/>
          <p14:tracePt t="3793" x="11388725" y="4086225"/>
          <p14:tracePt t="3813" x="11380788" y="4086225"/>
          <p14:tracePt t="3825" x="11372850" y="4086225"/>
          <p14:tracePt t="3830" x="11372850" y="4078288"/>
          <p14:tracePt t="3834" x="11372850" y="4070350"/>
          <p14:tracePt t="3838" x="11364913" y="4062413"/>
          <p14:tracePt t="3846" x="11364913" y="4054475"/>
          <p14:tracePt t="3849" x="11364913" y="4046538"/>
          <p14:tracePt t="3854" x="11356975" y="4038600"/>
          <p14:tracePt t="3867" x="11356975" y="4030663"/>
          <p14:tracePt t="3874" x="11356975" y="4022725"/>
          <p14:tracePt t="3885" x="11356975" y="4016375"/>
          <p14:tracePt t="3889" x="11356975" y="4008438"/>
          <p14:tracePt t="3893" x="11356975" y="4000500"/>
          <p14:tracePt t="3897" x="11356975" y="3992563"/>
          <p14:tracePt t="3911" x="11356975" y="3984625"/>
          <p14:tracePt t="3913" x="11356975" y="3976688"/>
          <p14:tracePt t="3917" x="11356975" y="3968750"/>
          <p14:tracePt t="3921" x="11356975" y="3960813"/>
          <p14:tracePt t="3925" x="11349038" y="3952875"/>
          <p14:tracePt t="4419" x="11349038" y="3937000"/>
          <p14:tracePt t="4424" x="11372850" y="3921125"/>
          <p14:tracePt t="4427" x="11380788" y="3913188"/>
          <p14:tracePt t="4431" x="11396663" y="3905250"/>
          <p14:tracePt t="4437" x="11404600" y="3897313"/>
          <p14:tracePt t="4439" x="11428413" y="3889375"/>
          <p14:tracePt t="4443" x="11460163" y="3873500"/>
          <p14:tracePt t="4447" x="11482388" y="3857625"/>
          <p14:tracePt t="4451" x="11498263" y="3849688"/>
          <p14:tracePt t="4455" x="11522075" y="3825875"/>
          <p14:tracePt t="4459" x="11553825" y="3819525"/>
          <p14:tracePt t="4463" x="11569700" y="3811588"/>
          <p14:tracePt t="4467" x="11664950" y="3787775"/>
          <p14:tracePt t="4471" x="11750675" y="3779838"/>
          <p14:tracePt t="4475" x="11814175" y="3756025"/>
          <p14:tracePt t="4479" x="11845925" y="3756025"/>
          <p14:tracePt t="4484" x="11869738" y="3748088"/>
          <p14:tracePt t="4487" x="11891963" y="3740150"/>
          <p14:tracePt t="4491" x="11907838" y="3732213"/>
          <p14:tracePt t="4495" x="11947525" y="3724275"/>
          <p14:tracePt t="4499" x="11995150" y="3708400"/>
          <p14:tracePt t="4503" x="12042775" y="3708400"/>
          <p14:tracePt t="4507" x="12096750" y="3700463"/>
          <p14:tracePt t="4511" x="12160250" y="36925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544AA-3FBF-4933-99FA-B03DDF54E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550"/>
            <a:ext cx="12192000" cy="64069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F687F5C-2D03-4D92-BA74-F5EA2F7FE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9"/>
    </mc:Choice>
    <mc:Fallback>
      <p:transition spd="slow" advTm="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3" x="12160250" y="3889375"/>
          <p14:tracePt t="2957" x="12144375" y="3897313"/>
          <p14:tracePt t="2961" x="12128500" y="3897313"/>
          <p14:tracePt t="2967" x="12104688" y="3921125"/>
          <p14:tracePt t="2973" x="12096750" y="3921125"/>
          <p14:tracePt t="2977" x="12082463" y="3929063"/>
          <p14:tracePt t="2985" x="12066588" y="3929063"/>
          <p14:tracePt t="2989" x="12050713" y="3944938"/>
          <p14:tracePt t="2993" x="12042775" y="3944938"/>
          <p14:tracePt t="2997" x="12034838" y="3944938"/>
          <p14:tracePt t="3005" x="12018963" y="3944938"/>
          <p14:tracePt t="3009" x="12003088" y="3952875"/>
          <p14:tracePt t="3013" x="11995150" y="3960813"/>
          <p14:tracePt t="3021" x="11987213" y="3960813"/>
          <p14:tracePt t="3025" x="11971338" y="3976688"/>
          <p14:tracePt t="3029" x="11963400" y="3976688"/>
          <p14:tracePt t="3038" x="11955463" y="3976688"/>
          <p14:tracePt t="3041" x="11947525" y="3976688"/>
          <p14:tracePt t="3045" x="11939588" y="3976688"/>
          <p14:tracePt t="3053" x="11931650" y="3984625"/>
          <p14:tracePt t="3061" x="11923713" y="3984625"/>
          <p14:tracePt t="3065" x="11915775" y="3992563"/>
          <p14:tracePt t="3074" x="11907838" y="3992563"/>
          <p14:tracePt t="3077" x="11899900" y="3992563"/>
          <p14:tracePt t="3081" x="11899900" y="4000500"/>
          <p14:tracePt t="3085" x="11891963" y="4008438"/>
          <p14:tracePt t="3089" x="11885613" y="4008438"/>
          <p14:tracePt t="3093" x="11877675" y="4008438"/>
          <p14:tracePt t="3101" x="11861800" y="4022725"/>
          <p14:tracePt t="3105" x="11853863" y="4022725"/>
          <p14:tracePt t="3110" x="11845925" y="4030663"/>
          <p14:tracePt t="3118" x="11837988" y="4030663"/>
          <p14:tracePt t="3121" x="11830050" y="4038600"/>
          <p14:tracePt t="3125" x="11822113" y="4038600"/>
          <p14:tracePt t="3129" x="11814175" y="4046538"/>
          <p14:tracePt t="3133" x="11806238" y="4046538"/>
          <p14:tracePt t="3137" x="11798300" y="4054475"/>
          <p14:tracePt t="3145" x="11790363" y="4062413"/>
          <p14:tracePt t="3149" x="11782425" y="4070350"/>
          <p14:tracePt t="3157" x="11766550" y="4070350"/>
          <p14:tracePt t="3167" x="11758613" y="4078288"/>
          <p14:tracePt t="3171" x="11750675" y="4086225"/>
          <p14:tracePt t="3175" x="11742738" y="4086225"/>
          <p14:tracePt t="3188" x="11734800" y="4086225"/>
          <p14:tracePt t="3191" x="11734800" y="4094163"/>
          <p14:tracePt t="3200" x="11726863" y="4102100"/>
          <p14:tracePt t="3215" x="11718925" y="4110038"/>
          <p14:tracePt t="3224" x="11710988" y="4110038"/>
          <p14:tracePt t="3227" x="11703050" y="4117975"/>
          <p14:tracePt t="3249" x="11695113" y="4125913"/>
          <p14:tracePt t="3253" x="11687175" y="4133850"/>
          <p14:tracePt t="3281" x="11680825" y="4133850"/>
          <p14:tracePt t="3305" x="11672888" y="4141788"/>
          <p14:tracePt t="3307" x="11664950" y="4141788"/>
          <p14:tracePt t="3311" x="11657013" y="4149725"/>
          <p14:tracePt t="3319" x="11649075" y="4157663"/>
          <p14:tracePt t="3327" x="11641138" y="4157663"/>
          <p14:tracePt t="3335" x="11641138" y="4165600"/>
          <p14:tracePt t="3339" x="11633200" y="4173538"/>
          <p14:tracePt t="3348" x="11625263" y="4181475"/>
          <p14:tracePt t="3349" x="11617325" y="4181475"/>
          <p14:tracePt t="3353" x="11601450" y="4189413"/>
          <p14:tracePt t="3357" x="11593513" y="4189413"/>
          <p14:tracePt t="3361" x="11585575" y="4189413"/>
          <p14:tracePt t="3369" x="11577638" y="4189413"/>
          <p14:tracePt t="3373" x="11561763" y="4197350"/>
          <p14:tracePt t="3377" x="11553825" y="4197350"/>
          <p14:tracePt t="3381" x="11545888" y="4197350"/>
          <p14:tracePt t="3385" x="11530013" y="4197350"/>
          <p14:tracePt t="3389" x="11514138" y="4205288"/>
          <p14:tracePt t="3393" x="11506200" y="4213225"/>
          <p14:tracePt t="3397" x="11498263" y="4219575"/>
          <p14:tracePt t="3401" x="11482388" y="4219575"/>
          <p14:tracePt t="3405" x="11468100" y="4219575"/>
          <p14:tracePt t="3409" x="11436350" y="4235450"/>
          <p14:tracePt t="3413" x="11420475" y="4235450"/>
          <p14:tracePt t="3417" x="11396663" y="4259263"/>
          <p14:tracePt t="3421" x="11380788" y="4259263"/>
          <p14:tracePt t="3425" x="11356975" y="4275138"/>
          <p14:tracePt t="3429" x="11341100" y="4275138"/>
          <p14:tracePt t="3433" x="11309350" y="4291013"/>
          <p14:tracePt t="3437" x="11285538" y="4306888"/>
          <p14:tracePt t="3441" x="11215688" y="4306888"/>
          <p14:tracePt t="3445" x="11128375" y="4330700"/>
          <p14:tracePt t="3449" x="11066463" y="4346575"/>
          <p14:tracePt t="3453" x="10995025" y="4370388"/>
          <p14:tracePt t="3457" x="10931525" y="4394200"/>
          <p14:tracePt t="3461" x="10875963" y="4402138"/>
          <p14:tracePt t="3465" x="10814050" y="4424363"/>
          <p14:tracePt t="3469" x="10742613" y="4432300"/>
          <p14:tracePt t="3473" x="10664825" y="4456113"/>
          <p14:tracePt t="3477" x="10577513" y="4471988"/>
          <p14:tracePt t="3481" x="10498138" y="4495800"/>
          <p14:tracePt t="3485" x="10412413" y="4519613"/>
          <p14:tracePt t="3489" x="10317163" y="4543425"/>
          <p14:tracePt t="3493" x="10199688" y="4567238"/>
          <p14:tracePt t="3497" x="10088563" y="4605338"/>
          <p14:tracePt t="3501" x="9971088" y="4645025"/>
          <p14:tracePt t="3505" x="9859963" y="4676775"/>
          <p14:tracePt t="3509" x="9750425" y="4708525"/>
          <p14:tracePt t="3513" x="9632950" y="4740275"/>
          <p14:tracePt t="3517" x="9537700" y="4772025"/>
          <p14:tracePt t="3521" x="9436100" y="4795838"/>
          <p14:tracePt t="3525" x="9340850" y="4818063"/>
          <p14:tracePt t="3529" x="9239250" y="4857750"/>
          <p14:tracePt t="3533" x="9159875" y="4881563"/>
          <p14:tracePt t="3537" x="9056688" y="4905375"/>
          <p14:tracePt t="3541" x="8994775" y="4929188"/>
          <p14:tracePt t="3545" x="8907463" y="4953000"/>
          <p14:tracePt t="3547" x="8837613" y="4968875"/>
          <p14:tracePt t="3551" x="8758238" y="4992688"/>
          <p14:tracePt t="3555" x="8670925" y="5014913"/>
          <p14:tracePt t="3559" x="8593138" y="5038725"/>
          <p14:tracePt t="3563" x="8505825" y="5062538"/>
          <p14:tracePt t="3567" x="8428038" y="5086350"/>
          <p14:tracePt t="3571" x="8340725" y="5110163"/>
          <p14:tracePt t="3575" x="8261350" y="5133975"/>
          <p14:tracePt t="3579" x="8175625" y="5157788"/>
          <p14:tracePt t="3583" x="8104188" y="5181600"/>
          <p14:tracePt t="3587" x="8040688" y="5195888"/>
          <p14:tracePt t="3591" x="7986713" y="5211763"/>
          <p14:tracePt t="3595" x="7939088" y="5227638"/>
          <p14:tracePt t="3599" x="7883525" y="5243513"/>
          <p14:tracePt t="3603" x="7859713" y="5243513"/>
          <p14:tracePt t="3607" x="7843838" y="5243513"/>
          <p14:tracePt t="3611" x="7821613" y="5259388"/>
          <p14:tracePt t="3615" x="7813675" y="5259388"/>
          <p14:tracePt t="3632" x="7805738" y="5267325"/>
          <p14:tracePt t="3823" x="7797800" y="5275263"/>
          <p14:tracePt t="4008" x="7797800" y="5283200"/>
          <p14:tracePt t="4200" x="7805738" y="5283200"/>
          <p14:tracePt t="4204" x="7813675" y="5291138"/>
          <p14:tracePt t="4214" x="7813675" y="5299075"/>
          <p14:tracePt t="4217" x="7821613" y="5299075"/>
          <p14:tracePt t="4221" x="7827963" y="5299075"/>
          <p14:tracePt t="4225" x="7851775" y="5307013"/>
          <p14:tracePt t="4229" x="7859713" y="5307013"/>
          <p14:tracePt t="4233" x="7875588" y="5314950"/>
          <p14:tracePt t="4237" x="7891463" y="5330825"/>
          <p14:tracePt t="4241" x="7907338" y="5330825"/>
          <p14:tracePt t="4245" x="7931150" y="5338763"/>
          <p14:tracePt t="4249" x="7954963" y="5346700"/>
          <p14:tracePt t="4253" x="7970838" y="5354638"/>
          <p14:tracePt t="4257" x="8002588" y="5362575"/>
          <p14:tracePt t="4261" x="8026400" y="5362575"/>
          <p14:tracePt t="4265" x="8040688" y="5370513"/>
          <p14:tracePt t="4269" x="8064500" y="5370513"/>
          <p14:tracePt t="4273" x="8080375" y="5378450"/>
          <p14:tracePt t="4277" x="8112125" y="5386388"/>
          <p14:tracePt t="4281" x="8135938" y="5386388"/>
          <p14:tracePt t="4285" x="8229600" y="5386388"/>
          <p14:tracePt t="4289" x="8261350" y="5400675"/>
          <p14:tracePt t="4297" x="8285163" y="5400675"/>
          <p14:tracePt t="4301" x="8316913" y="5400675"/>
          <p14:tracePt t="4305" x="8324850" y="5400675"/>
          <p14:tracePt t="4310" x="8364538" y="5400675"/>
          <p14:tracePt t="4313" x="8396288" y="5400675"/>
          <p14:tracePt t="4317" x="8458200" y="5400675"/>
          <p14:tracePt t="4321" x="8553450" y="5400675"/>
          <p14:tracePt t="4325" x="8662988" y="5400675"/>
          <p14:tracePt t="4329" x="8789988" y="5400675"/>
          <p14:tracePt t="4333" x="8931275" y="5400675"/>
          <p14:tracePt t="4335" x="9088438" y="5400675"/>
          <p14:tracePt t="4339" x="9245600" y="5400675"/>
          <p14:tracePt t="4343" x="9396413" y="5400675"/>
          <p14:tracePt t="4347" x="9521825" y="5400675"/>
          <p14:tracePt t="4351" x="9640888" y="5386388"/>
          <p14:tracePt t="4355" x="9734550" y="5362575"/>
          <p14:tracePt t="4359" x="9821863" y="5338763"/>
          <p14:tracePt t="4363" x="9845675" y="5330825"/>
          <p14:tracePt t="4367" x="9853613" y="5322888"/>
          <p14:tracePt t="4371" x="9867900" y="5307013"/>
          <p14:tracePt t="4375" x="9875838" y="5299075"/>
          <p14:tracePt t="4388" x="9883775" y="5283200"/>
          <p14:tracePt t="4391" x="9883775" y="5275263"/>
          <p14:tracePt t="4395" x="9883775" y="5267325"/>
          <p14:tracePt t="4399" x="9883775" y="5259388"/>
          <p14:tracePt t="4403" x="9883775" y="5251450"/>
          <p14:tracePt t="4407" x="9883775" y="5243513"/>
          <p14:tracePt t="4411" x="9883775" y="5235575"/>
          <p14:tracePt t="4415" x="9891713" y="5227638"/>
          <p14:tracePt t="4419" x="9891713" y="5219700"/>
          <p14:tracePt t="4427" x="9891713" y="5211763"/>
          <p14:tracePt t="4431" x="9891713" y="5195888"/>
          <p14:tracePt t="4435" x="9899650" y="5189538"/>
          <p14:tracePt t="4443" x="9915525" y="5165725"/>
          <p14:tracePt t="4447" x="9915525" y="5157788"/>
          <p14:tracePt t="4451" x="9915525" y="5133975"/>
          <p14:tracePt t="4455" x="9931400" y="5102225"/>
          <p14:tracePt t="4460" x="9931400" y="5094288"/>
          <p14:tracePt t="4463" x="9939338" y="5062538"/>
          <p14:tracePt t="4467" x="9955213" y="5038725"/>
          <p14:tracePt t="4471" x="9963150" y="5022850"/>
          <p14:tracePt t="4475" x="9971088" y="4999038"/>
          <p14:tracePt t="4479" x="9986963" y="4968875"/>
          <p14:tracePt t="4483" x="10002838" y="4921250"/>
          <p14:tracePt t="4487" x="10042525" y="4865688"/>
          <p14:tracePt t="4491" x="10050463" y="4841875"/>
          <p14:tracePt t="4495" x="10064750" y="4818063"/>
          <p14:tracePt t="4499" x="10088563" y="4795838"/>
          <p14:tracePt t="4503" x="10136188" y="4756150"/>
          <p14:tracePt t="4507" x="10191750" y="4708525"/>
          <p14:tracePt t="4511" x="10247313" y="4676775"/>
          <p14:tracePt t="4515" x="10317163" y="4637088"/>
          <p14:tracePt t="4519" x="10404475" y="4605338"/>
          <p14:tracePt t="4523" x="10466388" y="4567238"/>
          <p14:tracePt t="4527" x="10553700" y="4535488"/>
          <p14:tracePt t="4531" x="10641013" y="4495800"/>
          <p14:tracePt t="4533" x="10726738" y="4456113"/>
          <p14:tracePt t="4537" x="10806113" y="4408488"/>
          <p14:tracePt t="4541" x="10875963" y="4378325"/>
          <p14:tracePt t="4545" x="10907713" y="4346575"/>
          <p14:tracePt t="4551" x="10923588" y="4330700"/>
          <p14:tracePt t="4553" x="10939463" y="4314825"/>
          <p14:tracePt t="4557" x="10947400" y="4306888"/>
          <p14:tracePt t="4561" x="10955338" y="4298950"/>
          <p14:tracePt t="4569" x="10963275" y="4291013"/>
          <p14:tracePt t="4620" x="10979150" y="4291013"/>
          <p14:tracePt t="4622" x="10987088" y="4291013"/>
          <p14:tracePt t="4625" x="10995025" y="4291013"/>
          <p14:tracePt t="4629" x="11010900" y="4291013"/>
          <p14:tracePt t="4643" x="11042650" y="4291013"/>
          <p14:tracePt t="4645" x="11074400" y="4291013"/>
          <p14:tracePt t="4653" x="11096625" y="4291013"/>
          <p14:tracePt t="4657" x="11104563" y="4291013"/>
          <p14:tracePt t="4661" x="11120438" y="4291013"/>
          <p14:tracePt t="4665" x="11128375" y="4291013"/>
          <p14:tracePt t="4669" x="11136313" y="4291013"/>
          <p14:tracePt t="4673" x="11144250" y="4291013"/>
          <p14:tracePt t="4677" x="11160125" y="4291013"/>
          <p14:tracePt t="4681" x="11168063" y="4291013"/>
          <p14:tracePt t="4685" x="11176000" y="4291013"/>
          <p14:tracePt t="4689" x="11199813" y="4291013"/>
          <p14:tracePt t="4693" x="11207750" y="4291013"/>
          <p14:tracePt t="4697" x="11231563" y="4291013"/>
          <p14:tracePt t="4701" x="11239500" y="4291013"/>
          <p14:tracePt t="4705" x="11247438" y="4291013"/>
          <p14:tracePt t="4709" x="11277600" y="4291013"/>
          <p14:tracePt t="4713" x="11301413" y="4298950"/>
          <p14:tracePt t="4717" x="11309350" y="4298950"/>
          <p14:tracePt t="4721" x="11333163" y="4314825"/>
          <p14:tracePt t="4725" x="11341100" y="4322763"/>
          <p14:tracePt t="4729" x="11364913" y="4338638"/>
          <p14:tracePt t="4735" x="11380788" y="4346575"/>
          <p14:tracePt t="4741" x="11396663" y="4354513"/>
          <p14:tracePt t="4743" x="11404600" y="4362450"/>
          <p14:tracePt t="4747" x="11420475" y="4378325"/>
          <p14:tracePt t="4751" x="11444288" y="4394200"/>
          <p14:tracePt t="4755" x="11452225" y="4402138"/>
          <p14:tracePt t="4759" x="11476038" y="4416425"/>
          <p14:tracePt t="4763" x="11482388" y="4424363"/>
          <p14:tracePt t="4767" x="11490325" y="4432300"/>
          <p14:tracePt t="4771" x="11498263" y="4440238"/>
          <p14:tracePt t="4775" x="11506200" y="4440238"/>
          <p14:tracePt t="4779" x="11522075" y="4448175"/>
          <p14:tracePt t="4787" x="11530013" y="4456113"/>
          <p14:tracePt t="4791" x="11537950" y="4456113"/>
          <p14:tracePt t="4795" x="11553825" y="4471988"/>
          <p14:tracePt t="4799" x="11561763" y="4471988"/>
          <p14:tracePt t="4803" x="11569700" y="4479925"/>
          <p14:tracePt t="4807" x="11577638" y="4487863"/>
          <p14:tracePt t="4811" x="11585575" y="4487863"/>
          <p14:tracePt t="4815" x="11593513" y="4495800"/>
          <p14:tracePt t="4819" x="11601450" y="4503738"/>
          <p14:tracePt t="4823" x="11609388" y="4503738"/>
          <p14:tracePt t="4827" x="11617325" y="4511675"/>
          <p14:tracePt t="4835" x="11625263" y="4511675"/>
          <p14:tracePt t="4868" x="11625263" y="4519613"/>
          <p14:tracePt t="4873" x="11625263" y="4527550"/>
          <p14:tracePt t="4875" x="11609388" y="4527550"/>
          <p14:tracePt t="4879" x="11601450" y="4527550"/>
          <p14:tracePt t="4883" x="11593513" y="4535488"/>
          <p14:tracePt t="4887" x="11577638" y="4535488"/>
          <p14:tracePt t="4895" x="11561763" y="4535488"/>
          <p14:tracePt t="4899" x="11545888" y="4551363"/>
          <p14:tracePt t="4903" x="11530013" y="4551363"/>
          <p14:tracePt t="4907" x="11514138" y="4559300"/>
          <p14:tracePt t="4911" x="11498263" y="4559300"/>
          <p14:tracePt t="4915" x="11468100" y="4567238"/>
          <p14:tracePt t="4919" x="11452225" y="4567238"/>
          <p14:tracePt t="4923" x="11428413" y="4567238"/>
          <p14:tracePt t="4927" x="11412538" y="4567238"/>
          <p14:tracePt t="4931" x="11388725" y="4575175"/>
          <p14:tracePt t="4933" x="11364913" y="4575175"/>
          <p14:tracePt t="4937" x="11349038" y="4575175"/>
          <p14:tracePt t="4941" x="11325225" y="4575175"/>
          <p14:tracePt t="4945" x="11309350" y="4575175"/>
          <p14:tracePt t="4949" x="11271250" y="4575175"/>
          <p14:tracePt t="4953" x="11199813" y="4551363"/>
          <p14:tracePt t="4957" x="11136313" y="4527550"/>
          <p14:tracePt t="4961" x="11066463" y="4519613"/>
          <p14:tracePt t="4965" x="11002963" y="4495800"/>
          <p14:tracePt t="4969" x="10931525" y="4471988"/>
          <p14:tracePt t="4973" x="10861675" y="4440238"/>
          <p14:tracePt t="4977" x="10814050" y="4416425"/>
          <p14:tracePt t="4981" x="10742613" y="4394200"/>
          <p14:tracePt t="4985" x="10671175" y="4370388"/>
          <p14:tracePt t="4989" x="10617200" y="4354513"/>
          <p14:tracePt t="4993" x="10569575" y="4330700"/>
          <p14:tracePt t="4997" x="10514013" y="4306888"/>
          <p14:tracePt t="5001" x="10490200" y="4291013"/>
          <p14:tracePt t="5005" x="10460038" y="4275138"/>
          <p14:tracePt t="5009" x="10436225" y="4243388"/>
          <p14:tracePt t="5013" x="10404475" y="4219575"/>
          <p14:tracePt t="5017" x="10388600" y="4205288"/>
          <p14:tracePt t="5021" x="10364788" y="4173538"/>
          <p14:tracePt t="5025" x="10348913" y="4157663"/>
          <p14:tracePt t="5029" x="10325100" y="4141788"/>
          <p14:tracePt t="5033" x="10325100" y="4133850"/>
          <p14:tracePt t="5037" x="10317163" y="4117975"/>
          <p14:tracePt t="5041" x="10309225" y="4102100"/>
          <p14:tracePt t="5045" x="10285413" y="4078288"/>
          <p14:tracePt t="5049" x="10277475" y="4062413"/>
          <p14:tracePt t="5053" x="10261600" y="4030663"/>
          <p14:tracePt t="5057" x="10255250" y="4016375"/>
          <p14:tracePt t="5061" x="10247313" y="4016375"/>
          <p14:tracePt t="5065" x="10247313" y="3992563"/>
          <p14:tracePt t="5069" x="10239375" y="3984625"/>
          <p14:tracePt t="5073" x="10239375" y="3968750"/>
          <p14:tracePt t="5077" x="10231438" y="3952875"/>
          <p14:tracePt t="5081" x="10231438" y="3929063"/>
          <p14:tracePt t="5085" x="10231438" y="3913188"/>
          <p14:tracePt t="5089" x="10223500" y="3889375"/>
          <p14:tracePt t="5093" x="10223500" y="3873500"/>
          <p14:tracePt t="5097" x="10223500" y="3841750"/>
          <p14:tracePt t="5101" x="10223500" y="3825875"/>
          <p14:tracePt t="5105" x="10223500" y="3803650"/>
          <p14:tracePt t="5109" x="10223500" y="3787775"/>
          <p14:tracePt t="5113" x="10223500" y="3771900"/>
          <p14:tracePt t="5117" x="10223500" y="3763963"/>
          <p14:tracePt t="5121" x="10223500" y="3732213"/>
          <p14:tracePt t="5125" x="10223500" y="3716338"/>
          <p14:tracePt t="5127" x="10223500" y="3692525"/>
          <p14:tracePt t="5131" x="10223500" y="3676650"/>
          <p14:tracePt t="5135" x="10223500" y="3660775"/>
          <p14:tracePt t="5139" x="10231438" y="3652838"/>
          <p14:tracePt t="5143" x="10231438" y="3644900"/>
          <p14:tracePt t="5147" x="10239375" y="3636963"/>
          <p14:tracePt t="5151" x="10247313" y="3629025"/>
          <p14:tracePt t="5155" x="10261600" y="3614738"/>
          <p14:tracePt t="5159" x="10269538" y="3606800"/>
          <p14:tracePt t="5163" x="10277475" y="3598863"/>
          <p14:tracePt t="5167" x="10301288" y="3590925"/>
          <p14:tracePt t="5171" x="10301288" y="3582988"/>
          <p14:tracePt t="5175" x="10325100" y="3575050"/>
          <p14:tracePt t="5179" x="10340975" y="3567113"/>
          <p14:tracePt t="5183" x="10372725" y="3559175"/>
          <p14:tracePt t="5187" x="10420350" y="3543300"/>
          <p14:tracePt t="5191" x="10482263" y="3527425"/>
          <p14:tracePt t="5195" x="10537825" y="3511550"/>
          <p14:tracePt t="5199" x="10609263" y="3495675"/>
          <p14:tracePt t="5203" x="10671175" y="3487738"/>
          <p14:tracePt t="5207" x="10718800" y="3487738"/>
          <p14:tracePt t="5211" x="10774363" y="3471863"/>
          <p14:tracePt t="5215" x="10821988" y="3463925"/>
          <p14:tracePt t="5219" x="10869613" y="3463925"/>
          <p14:tracePt t="5223" x="10899775" y="3463925"/>
          <p14:tracePt t="5227" x="10907713" y="3455988"/>
          <p14:tracePt t="5231" x="10923588" y="3455988"/>
          <p14:tracePt t="5235" x="10955338" y="3455988"/>
          <p14:tracePt t="5243" x="10963275" y="3455988"/>
          <p14:tracePt t="5247" x="10987088" y="3455988"/>
          <p14:tracePt t="5251" x="10995025" y="3455988"/>
          <p14:tracePt t="5255" x="11018838" y="3463925"/>
          <p14:tracePt t="5260" x="11026775" y="3471863"/>
          <p14:tracePt t="5263" x="11050588" y="3471863"/>
          <p14:tracePt t="5267" x="11058525" y="3471863"/>
          <p14:tracePt t="5271" x="11058525" y="3479800"/>
          <p14:tracePt t="5275" x="11066463" y="3487738"/>
          <p14:tracePt t="5279" x="11088688" y="3495675"/>
          <p14:tracePt t="5283" x="11128375" y="3503613"/>
          <p14:tracePt t="5287" x="11168063" y="3519488"/>
          <p14:tracePt t="5291" x="11199813" y="3535363"/>
          <p14:tracePt t="5295" x="11231563" y="3551238"/>
          <p14:tracePt t="5299" x="11247438" y="3551238"/>
          <p14:tracePt t="5303" x="11271250" y="3567113"/>
          <p14:tracePt t="5307" x="11293475" y="3582988"/>
          <p14:tracePt t="5311" x="11309350" y="3582988"/>
          <p14:tracePt t="5315" x="11341100" y="3606800"/>
          <p14:tracePt t="5319" x="11349038" y="3606800"/>
          <p14:tracePt t="5325" x="11356975" y="3606800"/>
          <p14:tracePt t="5329" x="11372850" y="3606800"/>
          <p14:tracePt t="5333" x="11380788" y="3614738"/>
          <p14:tracePt t="5337" x="11388725" y="3614738"/>
          <p14:tracePt t="5341" x="11404600" y="3622675"/>
          <p14:tracePt t="5345" x="11412538" y="3629025"/>
          <p14:tracePt t="5353" x="11428413" y="3636963"/>
          <p14:tracePt t="5357" x="11436350" y="3636963"/>
          <p14:tracePt t="5361" x="11460163" y="3652838"/>
          <p14:tracePt t="5365" x="11468100" y="3660775"/>
          <p14:tracePt t="5369" x="11476038" y="3668713"/>
          <p14:tracePt t="5373" x="11490325" y="3676650"/>
          <p14:tracePt t="5377" x="11498263" y="3676650"/>
          <p14:tracePt t="5385" x="11506200" y="3684588"/>
          <p14:tracePt t="5389" x="11514138" y="3692525"/>
          <p14:tracePt t="5393" x="11530013" y="3700463"/>
          <p14:tracePt t="5401" x="11537950" y="3708400"/>
          <p14:tracePt t="5405" x="11545888" y="3716338"/>
          <p14:tracePt t="5409" x="11545888" y="3724275"/>
          <p14:tracePt t="5413" x="11553825" y="3732213"/>
          <p14:tracePt t="5417" x="11561763" y="3732213"/>
          <p14:tracePt t="5425" x="11569700" y="3740150"/>
          <p14:tracePt t="5429" x="11577638" y="3756025"/>
          <p14:tracePt t="5438" x="11577638" y="3763963"/>
          <p14:tracePt t="5441" x="11577638" y="3771900"/>
          <p14:tracePt t="5445" x="11585575" y="3779838"/>
          <p14:tracePt t="5449" x="11585575" y="3787775"/>
          <p14:tracePt t="5457" x="11585575" y="3795713"/>
          <p14:tracePt t="5465" x="11585575" y="3819525"/>
          <p14:tracePt t="5469" x="11585575" y="3825875"/>
          <p14:tracePt t="5473" x="11585575" y="3833813"/>
          <p14:tracePt t="5477" x="11585575" y="3841750"/>
          <p14:tracePt t="5481" x="11585575" y="3849688"/>
          <p14:tracePt t="5485" x="11585575" y="3857625"/>
          <p14:tracePt t="5489" x="11585575" y="3865563"/>
          <p14:tracePt t="5493" x="11585575" y="3881438"/>
          <p14:tracePt t="5497" x="11585575" y="3889375"/>
          <p14:tracePt t="5501" x="11585575" y="3913188"/>
          <p14:tracePt t="5505" x="11585575" y="3921125"/>
          <p14:tracePt t="5510" x="11585575" y="3937000"/>
          <p14:tracePt t="5517" x="11577638" y="3944938"/>
          <p14:tracePt t="5523" x="11569700" y="3960813"/>
          <p14:tracePt t="5527" x="11561763" y="3968750"/>
          <p14:tracePt t="5531" x="11545888" y="3984625"/>
          <p14:tracePt t="5535" x="11545888" y="3992563"/>
          <p14:tracePt t="5539" x="11545888" y="4000500"/>
          <p14:tracePt t="5547" x="11530013" y="4016375"/>
          <p14:tracePt t="5556" x="11522075" y="4022725"/>
          <p14:tracePt t="5560" x="11514138" y="4030663"/>
          <p14:tracePt t="5563" x="11506200" y="4038600"/>
          <p14:tracePt t="5567" x="11498263" y="4046538"/>
          <p14:tracePt t="5571" x="11490325" y="4054475"/>
          <p14:tracePt t="5579" x="11482388" y="4070350"/>
          <p14:tracePt t="5583" x="11476038" y="4070350"/>
          <p14:tracePt t="5591" x="11460163" y="4086225"/>
          <p14:tracePt t="5599" x="11452225" y="4086225"/>
          <p14:tracePt t="5603" x="11444288" y="4086225"/>
          <p14:tracePt t="5607" x="11436350" y="4086225"/>
          <p14:tracePt t="5611" x="11428413" y="4094163"/>
          <p14:tracePt t="5615" x="11420475" y="4102100"/>
          <p14:tracePt t="5623" x="11412538" y="4110038"/>
          <p14:tracePt t="5627" x="11404600" y="4117975"/>
          <p14:tracePt t="5631" x="11396663" y="4117975"/>
          <p14:tracePt t="5640" x="11380788" y="4117975"/>
          <p14:tracePt t="5647" x="11372850" y="4117975"/>
          <p14:tracePt t="5651" x="11356975" y="4133850"/>
          <p14:tracePt t="5664" x="11356975" y="4141788"/>
          <p14:tracePt t="5673" x="11349038" y="4141788"/>
          <p14:tracePt t="5675" x="11341100" y="4141788"/>
          <p14:tracePt t="5679" x="11333163" y="4149725"/>
          <p14:tracePt t="5692" x="11325225" y="4157663"/>
          <p14:tracePt t="6422" x="11333163" y="4157663"/>
          <p14:tracePt t="6428" x="11349038" y="4157663"/>
          <p14:tracePt t="6432" x="11356975" y="4157663"/>
          <p14:tracePt t="6435" x="11364913" y="4157663"/>
          <p14:tracePt t="6439" x="11380788" y="4157663"/>
          <p14:tracePt t="6443" x="11396663" y="4157663"/>
          <p14:tracePt t="6447" x="11412538" y="4141788"/>
          <p14:tracePt t="6451" x="11444288" y="4133850"/>
          <p14:tracePt t="6455" x="11452225" y="4125913"/>
          <p14:tracePt t="6460" x="11476038" y="4110038"/>
          <p14:tracePt t="6463" x="11498263" y="4102100"/>
          <p14:tracePt t="6467" x="11514138" y="4086225"/>
          <p14:tracePt t="6471" x="11537950" y="4062413"/>
          <p14:tracePt t="6475" x="11569700" y="4054475"/>
          <p14:tracePt t="6479" x="11641138" y="4038600"/>
          <p14:tracePt t="6483" x="11726863" y="4016375"/>
          <p14:tracePt t="6487" x="11774488" y="4000500"/>
          <p14:tracePt t="6491" x="11845925" y="3976688"/>
          <p14:tracePt t="6495" x="11907838" y="3968750"/>
          <p14:tracePt t="6499" x="11963400" y="3944938"/>
          <p14:tracePt t="6503" x="12034838" y="3929063"/>
          <p14:tracePt t="6507" x="12096750" y="3905250"/>
          <p14:tracePt t="6510" x="12168188" y="38814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83EFF7-B8D8-440F-901C-0D9C5F25D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00"/>
            <a:ext cx="12192000" cy="6624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604C251-59E7-40B6-8315-4FF4A4FDB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1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"/>
    </mc:Choice>
    <mc:Fallback>
      <p:transition spd="slow" advTm="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6" x="12082463" y="3251200"/>
          <p14:tracePt t="910" x="12011025" y="3205163"/>
          <p14:tracePt t="914" x="11923713" y="3141663"/>
          <p14:tracePt t="918" x="11853863" y="3094038"/>
          <p14:tracePt t="922" x="11782425" y="3032125"/>
          <p14:tracePt t="926" x="11718925" y="2984500"/>
          <p14:tracePt t="930" x="11664950" y="2944813"/>
          <p14:tracePt t="934" x="11609388" y="2881313"/>
          <p14:tracePt t="938" x="11577638" y="2857500"/>
          <p14:tracePt t="942" x="11561763" y="2841625"/>
          <p14:tracePt t="946" x="11545888" y="2803525"/>
          <p14:tracePt t="950" x="11514138" y="2763838"/>
          <p14:tracePt t="954" x="11482388" y="2708275"/>
          <p14:tracePt t="958" x="11452225" y="2652713"/>
          <p14:tracePt t="962" x="11412538" y="2582863"/>
          <p14:tracePt t="965" x="11380788" y="2511425"/>
          <p14:tracePt t="970" x="11341100" y="2425700"/>
          <p14:tracePt t="972" x="11309350" y="2354263"/>
          <p14:tracePt t="976" x="11271250" y="2274888"/>
          <p14:tracePt t="980" x="11239500" y="2189163"/>
          <p14:tracePt t="984" x="11199813" y="2085975"/>
          <p14:tracePt t="990" x="11160125" y="1992313"/>
          <p14:tracePt t="992" x="11120438" y="1905000"/>
          <p14:tracePt t="996" x="11088688" y="1803400"/>
          <p14:tracePt t="1000" x="11050588" y="1724025"/>
          <p14:tracePt t="1004" x="11018838" y="1638300"/>
          <p14:tracePt t="1008" x="10979150" y="1566863"/>
          <p14:tracePt t="1012" x="10955338" y="1511300"/>
          <p14:tracePt t="1015" x="10939463" y="1465263"/>
          <p14:tracePt t="1020" x="10923588" y="1409700"/>
          <p14:tracePt t="1023" x="10907713" y="1338263"/>
          <p14:tracePt t="1028" x="10891838" y="1290638"/>
          <p14:tracePt t="1032" x="10891838" y="1268413"/>
          <p14:tracePt t="1036" x="10883900" y="1252538"/>
          <p14:tracePt t="1040" x="10875963" y="1236663"/>
          <p14:tracePt t="1044" x="10875963" y="1220788"/>
          <p14:tracePt t="1048" x="10869613" y="1189038"/>
          <p14:tracePt t="1056" x="10869613" y="1181100"/>
          <p14:tracePt t="1064" x="10869613" y="1173163"/>
          <p14:tracePt t="1073" x="10869613" y="1165225"/>
          <p14:tracePt t="1275" x="10875963" y="1173163"/>
          <p14:tracePt t="1280" x="10891838" y="1189038"/>
          <p14:tracePt t="1282" x="10899775" y="1196975"/>
          <p14:tracePt t="1291" x="10915650" y="1220788"/>
          <p14:tracePt t="1294" x="10923588" y="1228725"/>
          <p14:tracePt t="1298" x="10931525" y="1236663"/>
          <p14:tracePt t="1302" x="10939463" y="1244600"/>
          <p14:tracePt t="1306" x="10955338" y="1268413"/>
          <p14:tracePt t="1310" x="10955338" y="1274763"/>
          <p14:tracePt t="1314" x="10971213" y="1290638"/>
          <p14:tracePt t="1318" x="10979150" y="1290638"/>
          <p14:tracePt t="1322" x="10987088" y="1314450"/>
          <p14:tracePt t="1326" x="10995025" y="1322388"/>
          <p14:tracePt t="1330" x="10995025" y="1330325"/>
          <p14:tracePt t="1334" x="10995025" y="1338263"/>
          <p14:tracePt t="1338" x="10995025" y="1362075"/>
          <p14:tracePt t="1342" x="10995025" y="1370013"/>
          <p14:tracePt t="1346" x="10995025" y="1385888"/>
          <p14:tracePt t="1354" x="10995025" y="1409700"/>
          <p14:tracePt t="1358" x="10995025" y="1417638"/>
          <p14:tracePt t="1362" x="10995025" y="1441450"/>
          <p14:tracePt t="1366" x="10995025" y="1449388"/>
          <p14:tracePt t="1370" x="10995025" y="1471613"/>
          <p14:tracePt t="1372" x="10995025" y="1479550"/>
          <p14:tracePt t="1384" x="10995025" y="1495425"/>
          <p14:tracePt t="1388" x="10995025" y="1503363"/>
          <p14:tracePt t="1392" x="10995025" y="1511300"/>
          <p14:tracePt t="1396" x="10995025" y="1519238"/>
          <p14:tracePt t="1400" x="10995025" y="1527175"/>
          <p14:tracePt t="1404" x="10995025" y="1535113"/>
          <p14:tracePt t="1412" x="10979150" y="1543050"/>
          <p14:tracePt t="1416" x="10971213" y="1550988"/>
          <p14:tracePt t="1420" x="10955338" y="1550988"/>
          <p14:tracePt t="1424" x="10939463" y="1550988"/>
          <p14:tracePt t="1428" x="10923588" y="1558925"/>
          <p14:tracePt t="1432" x="10907713" y="1558925"/>
          <p14:tracePt t="1436" x="10899775" y="1558925"/>
          <p14:tracePt t="1440" x="10883900" y="1558925"/>
          <p14:tracePt t="1444" x="10875963" y="1558925"/>
          <p14:tracePt t="1448" x="10853738" y="1558925"/>
          <p14:tracePt t="1452" x="10837863" y="1558925"/>
          <p14:tracePt t="1456" x="10829925" y="1558925"/>
          <p14:tracePt t="1460" x="10814050" y="1558925"/>
          <p14:tracePt t="1464" x="10790238" y="1558925"/>
          <p14:tracePt t="1468" x="10766425" y="1558925"/>
          <p14:tracePt t="1472" x="10758488" y="1558925"/>
          <p14:tracePt t="1476" x="10750550" y="1550988"/>
          <p14:tracePt t="1480" x="10742613" y="1543050"/>
          <p14:tracePt t="1484" x="10734675" y="1543050"/>
          <p14:tracePt t="1488" x="10726738" y="1535113"/>
          <p14:tracePt t="1492" x="10718800" y="1527175"/>
          <p14:tracePt t="1496" x="10718800" y="1519238"/>
          <p14:tracePt t="1500" x="10710863" y="1511300"/>
          <p14:tracePt t="1504" x="10702925" y="1503363"/>
          <p14:tracePt t="1508" x="10694988" y="1495425"/>
          <p14:tracePt t="1512" x="10694988" y="1487488"/>
          <p14:tracePt t="1516" x="10687050" y="1487488"/>
          <p14:tracePt t="1520" x="10671175" y="1465263"/>
          <p14:tracePt t="1523" x="10671175" y="1457325"/>
          <p14:tracePt t="1528" x="10664825" y="1449388"/>
          <p14:tracePt t="1532" x="10664825" y="1441450"/>
          <p14:tracePt t="1535" x="10664825" y="1433513"/>
          <p14:tracePt t="1540" x="10664825" y="1425575"/>
          <p14:tracePt t="1544" x="10664825" y="1417638"/>
          <p14:tracePt t="1552" x="10664825" y="1409700"/>
          <p14:tracePt t="1556" x="10664825" y="1401763"/>
          <p14:tracePt t="1564" x="10664825" y="1393825"/>
          <p14:tracePt t="1566" x="10664825" y="1385888"/>
          <p14:tracePt t="1574" x="10664825" y="1377950"/>
          <p14:tracePt t="1578" x="10664825" y="1370013"/>
          <p14:tracePt t="1586" x="10664825" y="1362075"/>
          <p14:tracePt t="1590" x="10664825" y="1338263"/>
          <p14:tracePt t="1598" x="10671175" y="1330325"/>
          <p14:tracePt t="1602" x="10694988" y="1314450"/>
          <p14:tracePt t="1606" x="10702925" y="1306513"/>
          <p14:tracePt t="1610" x="10710863" y="1298575"/>
          <p14:tracePt t="1614" x="10726738" y="1290638"/>
          <p14:tracePt t="1622" x="10750550" y="1282700"/>
          <p14:tracePt t="1626" x="10758488" y="1274763"/>
          <p14:tracePt t="1630" x="10782300" y="1268413"/>
          <p14:tracePt t="1633" x="10798175" y="1260475"/>
          <p14:tracePt t="1638" x="10821988" y="1260475"/>
          <p14:tracePt t="1642" x="10853738" y="1260475"/>
          <p14:tracePt t="1646" x="10869613" y="1260475"/>
          <p14:tracePt t="1650" x="10891838" y="1260475"/>
          <p14:tracePt t="1654" x="10899775" y="1260475"/>
          <p14:tracePt t="1658" x="10923588" y="1260475"/>
          <p14:tracePt t="1666" x="10947400" y="1260475"/>
          <p14:tracePt t="1670" x="10955338" y="1260475"/>
          <p14:tracePt t="1674" x="10963275" y="1260475"/>
          <p14:tracePt t="1678" x="10971213" y="1260475"/>
          <p14:tracePt t="1682" x="10979150" y="1260475"/>
          <p14:tracePt t="1685" x="10987088" y="1260475"/>
          <p14:tracePt t="1694" x="10995025" y="1260475"/>
          <p14:tracePt t="1698" x="11010900" y="1268413"/>
          <p14:tracePt t="1702" x="11018838" y="1268413"/>
          <p14:tracePt t="1705" x="11018838" y="1274763"/>
          <p14:tracePt t="1710" x="11026775" y="1290638"/>
          <p14:tracePt t="1714" x="11026775" y="1306513"/>
          <p14:tracePt t="1718" x="11034713" y="1314450"/>
          <p14:tracePt t="1722" x="11042650" y="1330325"/>
          <p14:tracePt t="1726" x="11042650" y="1338263"/>
          <p14:tracePt t="1730" x="11042650" y="1354138"/>
          <p14:tracePt t="1734" x="11050588" y="1362075"/>
          <p14:tracePt t="1738" x="11050588" y="1385888"/>
          <p14:tracePt t="1742" x="11050588" y="1393825"/>
          <p14:tracePt t="1746" x="11050588" y="1417638"/>
          <p14:tracePt t="1750" x="11050588" y="1425575"/>
          <p14:tracePt t="1754" x="11050588" y="1449388"/>
          <p14:tracePt t="1758" x="11050588" y="1465263"/>
          <p14:tracePt t="1762" x="11050588" y="1479550"/>
          <p14:tracePt t="1768" x="11050588" y="1503363"/>
          <p14:tracePt t="1772" x="11050588" y="1511300"/>
          <p14:tracePt t="1776" x="11050588" y="1535113"/>
          <p14:tracePt t="1780" x="11050588" y="1543050"/>
          <p14:tracePt t="1783" x="11050588" y="1558925"/>
          <p14:tracePt t="1788" x="11050588" y="1582738"/>
          <p14:tracePt t="1792" x="11050588" y="1590675"/>
          <p14:tracePt t="1796" x="11050588" y="1606550"/>
          <p14:tracePt t="1800" x="11042650" y="1638300"/>
          <p14:tracePt t="1804" x="11042650" y="1662113"/>
          <p14:tracePt t="1808" x="11042650" y="1668463"/>
          <p14:tracePt t="1812" x="11042650" y="1676400"/>
          <p14:tracePt t="1816" x="11034713" y="1692275"/>
          <p14:tracePt t="1820" x="11026775" y="1700213"/>
          <p14:tracePt t="1823" x="11018838" y="1724025"/>
          <p14:tracePt t="1828" x="11010900" y="1739900"/>
          <p14:tracePt t="1832" x="11010900" y="1763713"/>
          <p14:tracePt t="1836" x="11010900" y="1779588"/>
          <p14:tracePt t="1840" x="11002963" y="1803400"/>
          <p14:tracePt t="1844" x="10995025" y="1819275"/>
          <p14:tracePt t="1848" x="10987088" y="1851025"/>
          <p14:tracePt t="1852" x="10987088" y="1873250"/>
          <p14:tracePt t="1855" x="10971213" y="1920875"/>
          <p14:tracePt t="1860" x="10971213" y="1984375"/>
          <p14:tracePt t="1864" x="10955338" y="2008188"/>
          <p14:tracePt t="1868" x="10955338" y="2039938"/>
          <p14:tracePt t="1872" x="10947400" y="2062163"/>
          <p14:tracePt t="1891" x="10915650" y="2274888"/>
          <p14:tracePt t="1892" x="10907713" y="2346325"/>
          <p14:tracePt t="1896" x="10891838" y="2393950"/>
          <p14:tracePt t="1900" x="10875963" y="2449513"/>
          <p14:tracePt t="1904" x="10853738" y="2471738"/>
          <p14:tracePt t="1908" x="10845800" y="2487613"/>
          <p14:tracePt t="1912" x="10837863" y="2527300"/>
          <p14:tracePt t="1916" x="10829925" y="2551113"/>
          <p14:tracePt t="1920" x="10829925" y="2566988"/>
          <p14:tracePt t="1924" x="10821988" y="2590800"/>
          <p14:tracePt t="1928" x="10821988" y="2598738"/>
          <p14:tracePt t="1932" x="10821988" y="2614613"/>
          <p14:tracePt t="1936" x="10821988" y="2622550"/>
          <p14:tracePt t="1940" x="10821988" y="2630488"/>
          <p14:tracePt t="1944" x="10829925" y="2644775"/>
          <p14:tracePt t="1952" x="10837863" y="2652713"/>
          <p14:tracePt t="2075" x="10837863" y="2660650"/>
          <p14:tracePt t="2083" x="10845800" y="2660650"/>
          <p14:tracePt t="2092" x="10845800" y="2676525"/>
          <p14:tracePt t="2094" x="10845800" y="2684463"/>
          <p14:tracePt t="2098" x="10853738" y="2700338"/>
          <p14:tracePt t="2102" x="10853738" y="2708275"/>
          <p14:tracePt t="2106" x="10853738" y="2716213"/>
          <p14:tracePt t="2114" x="10853738" y="2724150"/>
          <p14:tracePt t="2122" x="10861675" y="2747963"/>
          <p14:tracePt t="2126" x="10861675" y="2755900"/>
          <p14:tracePt t="2130" x="10861675" y="2763838"/>
          <p14:tracePt t="2134" x="10861675" y="2771775"/>
          <p14:tracePt t="2138" x="10861675" y="2787650"/>
          <p14:tracePt t="2146" x="10861675" y="2803525"/>
          <p14:tracePt t="2150" x="10861675" y="2811463"/>
          <p14:tracePt t="2154" x="10861675" y="2819400"/>
          <p14:tracePt t="2155" x="10861675" y="2827338"/>
          <p14:tracePt t="2160" x="10861675" y="2835275"/>
          <p14:tracePt t="2164" x="10869613" y="2849563"/>
          <p14:tracePt t="2172" x="10869613" y="2857500"/>
          <p14:tracePt t="2176" x="10869613" y="2865438"/>
          <p14:tracePt t="2180" x="10869613" y="2873375"/>
          <p14:tracePt t="2184" x="10869613" y="2881313"/>
          <p14:tracePt t="2188" x="10869613" y="2889250"/>
          <p14:tracePt t="2192" x="10869613" y="2897188"/>
          <p14:tracePt t="2200" x="10869613" y="2905125"/>
          <p14:tracePt t="2204" x="10869613" y="2913063"/>
          <p14:tracePt t="2208" x="10869613" y="2921000"/>
          <p14:tracePt t="2216" x="10869613" y="2936875"/>
          <p14:tracePt t="2220" x="10869613" y="2944813"/>
          <p14:tracePt t="2224" x="10869613" y="2952750"/>
          <p14:tracePt t="2228" x="10869613" y="2960688"/>
          <p14:tracePt t="2232" x="10869613" y="2976563"/>
          <p14:tracePt t="2236" x="10869613" y="2984500"/>
          <p14:tracePt t="2240" x="10869613" y="3000375"/>
          <p14:tracePt t="2244" x="10869613" y="3008313"/>
          <p14:tracePt t="2248" x="10869613" y="3016250"/>
          <p14:tracePt t="2256" x="10869613" y="3038475"/>
          <p14:tracePt t="2260" x="10861675" y="3046413"/>
          <p14:tracePt t="2264" x="10861675" y="3062288"/>
          <p14:tracePt t="2269" x="10853738" y="3070225"/>
          <p14:tracePt t="2272" x="10837863" y="3086100"/>
          <p14:tracePt t="2276" x="10829925" y="3094038"/>
          <p14:tracePt t="2280" x="10814050" y="3109913"/>
          <p14:tracePt t="2284" x="10806113" y="3117850"/>
          <p14:tracePt t="2288" x="10806113" y="3125788"/>
          <p14:tracePt t="2292" x="10798175" y="3133725"/>
          <p14:tracePt t="2296" x="10798175" y="3141663"/>
          <p14:tracePt t="2300" x="10790238" y="3149600"/>
          <p14:tracePt t="2304" x="10774363" y="3165475"/>
          <p14:tracePt t="2308" x="10766425" y="3173413"/>
          <p14:tracePt t="2312" x="10758488" y="3173413"/>
          <p14:tracePt t="2316" x="10734675" y="3197225"/>
          <p14:tracePt t="2320" x="10726738" y="3205163"/>
          <p14:tracePt t="2324" x="10710863" y="3221038"/>
          <p14:tracePt t="2328" x="10694988" y="3228975"/>
          <p14:tracePt t="2332" x="10679113" y="3259138"/>
          <p14:tracePt t="2336" x="10664825" y="3275013"/>
          <p14:tracePt t="2340" x="10648950" y="3298825"/>
          <p14:tracePt t="2344" x="10633075" y="3314700"/>
          <p14:tracePt t="2348" x="10601325" y="3346450"/>
          <p14:tracePt t="2352" x="10585450" y="3370263"/>
          <p14:tracePt t="2354" x="10569575" y="3386138"/>
          <p14:tracePt t="2358" x="10537825" y="3417888"/>
          <p14:tracePt t="2362" x="10514013" y="3440113"/>
          <p14:tracePt t="2366" x="10482263" y="3471863"/>
          <p14:tracePt t="2370" x="10466388" y="3479800"/>
          <p14:tracePt t="2374" x="10444163" y="3495675"/>
          <p14:tracePt t="2378" x="10404475" y="3527425"/>
          <p14:tracePt t="2382" x="10380663" y="3543300"/>
          <p14:tracePt t="2385" x="10356850" y="3559175"/>
          <p14:tracePt t="2390" x="10333038" y="3575050"/>
          <p14:tracePt t="2394" x="10309225" y="3590925"/>
          <p14:tracePt t="2398" x="10277475" y="3614738"/>
          <p14:tracePt t="2402" x="10255250" y="3636963"/>
          <p14:tracePt t="2406" x="10239375" y="3644900"/>
          <p14:tracePt t="2410" x="10207625" y="3676650"/>
          <p14:tracePt t="2414" x="10191750" y="3684588"/>
          <p14:tracePt t="2418" x="10167938" y="3708400"/>
          <p14:tracePt t="2422" x="10160000" y="3716338"/>
          <p14:tracePt t="2426" x="10144125" y="3732213"/>
          <p14:tracePt t="2430" x="10136188" y="3740150"/>
          <p14:tracePt t="2434" x="10120313" y="3756025"/>
          <p14:tracePt t="2442" x="10104438" y="3779838"/>
          <p14:tracePt t="2446" x="10096500" y="3787775"/>
          <p14:tracePt t="2450" x="10080625" y="3803650"/>
          <p14:tracePt t="2454" x="10072688" y="3811588"/>
          <p14:tracePt t="2458" x="10064750" y="3833813"/>
          <p14:tracePt t="2462" x="10050463" y="3841750"/>
          <p14:tracePt t="2466" x="10042525" y="3865563"/>
          <p14:tracePt t="2470" x="10034588" y="3873500"/>
          <p14:tracePt t="2474" x="10018713" y="3897313"/>
          <p14:tracePt t="2478" x="10010775" y="3905250"/>
          <p14:tracePt t="2482" x="10002838" y="3929063"/>
          <p14:tracePt t="2485" x="9994900" y="3952875"/>
          <p14:tracePt t="2490" x="9979025" y="3984625"/>
          <p14:tracePt t="2494" x="9955213" y="4016375"/>
          <p14:tracePt t="2498" x="9955213" y="4030663"/>
          <p14:tracePt t="2502" x="9939338" y="4046538"/>
          <p14:tracePt t="2506" x="9931400" y="4078288"/>
          <p14:tracePt t="2510" x="9915525" y="4102100"/>
          <p14:tracePt t="2514" x="9907588" y="4110038"/>
          <p14:tracePt t="2517" x="9899650" y="4133850"/>
          <p14:tracePt t="2522" x="9891713" y="4149725"/>
          <p14:tracePt t="2526" x="9883775" y="4165600"/>
          <p14:tracePt t="2530" x="9875838" y="4181475"/>
          <p14:tracePt t="2534" x="9867900" y="4189413"/>
          <p14:tracePt t="2538" x="9853613" y="4205288"/>
          <p14:tracePt t="2542" x="9845675" y="4213225"/>
          <p14:tracePt t="2546" x="9837738" y="4235450"/>
          <p14:tracePt t="2552" x="9813925" y="4259263"/>
          <p14:tracePt t="2556" x="9805988" y="4267200"/>
          <p14:tracePt t="2560" x="9782175" y="4291013"/>
          <p14:tracePt t="2564" x="9774238" y="4306888"/>
          <p14:tracePt t="2568" x="9742488" y="4338638"/>
          <p14:tracePt t="2572" x="9734550" y="4362450"/>
          <p14:tracePt t="2576" x="9718675" y="4378325"/>
          <p14:tracePt t="2580" x="9678988" y="4416425"/>
          <p14:tracePt t="2583" x="9648825" y="4448175"/>
          <p14:tracePt t="2588" x="9632950" y="4464050"/>
          <p14:tracePt t="2592" x="9593263" y="4495800"/>
          <p14:tracePt t="2596" x="9553575" y="4535488"/>
          <p14:tracePt t="2600" x="9505950" y="4575175"/>
          <p14:tracePt t="2604" x="9482138" y="4605338"/>
          <p14:tracePt t="2608" x="9458325" y="4621213"/>
          <p14:tracePt t="2612" x="9404350" y="4652963"/>
          <p14:tracePt t="2616" x="9364663" y="4692650"/>
          <p14:tracePt t="2620" x="9309100" y="4740275"/>
          <p14:tracePt t="2623" x="9245600" y="4787900"/>
          <p14:tracePt t="2628" x="9175750" y="4833938"/>
          <p14:tracePt t="2632" x="9120188" y="4881563"/>
          <p14:tracePt t="2636" x="9064625" y="4929188"/>
          <p14:tracePt t="2640" x="9018588" y="4968875"/>
          <p14:tracePt t="2644" x="8963025" y="5014913"/>
          <p14:tracePt t="2648" x="8939213" y="5038725"/>
          <p14:tracePt t="2652" x="8915400" y="5046663"/>
          <p14:tracePt t="2656" x="8883650" y="5070475"/>
          <p14:tracePt t="2660" x="8837613" y="5094288"/>
          <p14:tracePt t="2664" x="8805863" y="5126038"/>
          <p14:tracePt t="2668" x="8782050" y="5126038"/>
          <p14:tracePt t="2672" x="8758238" y="5141913"/>
          <p14:tracePt t="2676" x="8718550" y="5165725"/>
          <p14:tracePt t="2680" x="8686800" y="5181600"/>
          <p14:tracePt t="2684" x="8670925" y="5189538"/>
          <p14:tracePt t="2688" x="8647113" y="5195888"/>
          <p14:tracePt t="2692" x="8632825" y="5203825"/>
          <p14:tracePt t="2696" x="8609013" y="5227638"/>
          <p14:tracePt t="2700" x="8601075" y="5227638"/>
          <p14:tracePt t="2704" x="8593138" y="5227638"/>
          <p14:tracePt t="2708" x="8585200" y="5251450"/>
          <p14:tracePt t="2712" x="8577263" y="5251450"/>
          <p14:tracePt t="2715" x="8569325" y="5267325"/>
          <p14:tracePt t="2720" x="8561388" y="5267325"/>
          <p14:tracePt t="2724" x="8553450" y="5283200"/>
          <p14:tracePt t="2732" x="8553450" y="5291138"/>
          <p14:tracePt t="2736" x="8545513" y="5299075"/>
          <p14:tracePt t="2740" x="8537575" y="5307013"/>
          <p14:tracePt t="2744" x="8529638" y="5307013"/>
          <p14:tracePt t="2748" x="8521700" y="5314950"/>
          <p14:tracePt t="2750" x="8513763" y="5330825"/>
          <p14:tracePt t="2754" x="8505825" y="5338763"/>
          <p14:tracePt t="2758" x="8497888" y="5346700"/>
          <p14:tracePt t="2764" x="8497888" y="5354638"/>
          <p14:tracePt t="2766" x="8497888" y="5362575"/>
          <p14:tracePt t="2770" x="8482013" y="5378450"/>
          <p14:tracePt t="2773" x="8474075" y="5378450"/>
          <p14:tracePt t="2778" x="8466138" y="5386388"/>
          <p14:tracePt t="2782" x="8458200" y="5392738"/>
          <p14:tracePt t="2786" x="8450263" y="5400675"/>
          <p14:tracePt t="2790" x="8442325" y="5408613"/>
          <p14:tracePt t="2794" x="8442325" y="5416550"/>
          <p14:tracePt t="2802" x="8434388" y="5416550"/>
          <p14:tracePt t="2806" x="8434388" y="5424488"/>
          <p14:tracePt t="2810" x="8428038" y="5432425"/>
          <p14:tracePt t="2814" x="8420100" y="5440363"/>
          <p14:tracePt t="2818" x="8412163" y="5448300"/>
          <p14:tracePt t="2822" x="8404225" y="5456238"/>
          <p14:tracePt t="2830" x="8396288" y="5480050"/>
          <p14:tracePt t="2834" x="8388350" y="5487988"/>
          <p14:tracePt t="2842" x="8380413" y="5495925"/>
          <p14:tracePt t="2846" x="8372475" y="5511800"/>
          <p14:tracePt t="2850" x="8364538" y="5519738"/>
          <p14:tracePt t="2854" x="8348663" y="5543550"/>
          <p14:tracePt t="2862" x="8340725" y="5551488"/>
          <p14:tracePt t="2866" x="8324850" y="5567363"/>
          <p14:tracePt t="2870" x="8316913" y="5575300"/>
          <p14:tracePt t="2878" x="8308975" y="5583238"/>
          <p14:tracePt t="2882" x="8301038" y="5589588"/>
          <p14:tracePt t="2890" x="8285163" y="5605463"/>
          <p14:tracePt t="2894" x="8277225" y="5613400"/>
          <p14:tracePt t="2898" x="8261350" y="5629275"/>
          <p14:tracePt t="2902" x="8253413" y="5629275"/>
          <p14:tracePt t="2906" x="8253413" y="5645150"/>
          <p14:tracePt t="2910" x="8245475" y="5653088"/>
          <p14:tracePt t="2914" x="8237538" y="5661025"/>
          <p14:tracePt t="2918" x="8229600" y="5668963"/>
          <p14:tracePt t="2922" x="8223250" y="5676900"/>
          <p14:tracePt t="2926" x="8215313" y="5684838"/>
          <p14:tracePt t="2930" x="8199438" y="5700713"/>
          <p14:tracePt t="2938" x="8183563" y="5716588"/>
          <p14:tracePt t="2942" x="8167688" y="5724525"/>
          <p14:tracePt t="2948" x="8159750" y="5740400"/>
          <p14:tracePt t="2954" x="8159750" y="5748338"/>
          <p14:tracePt t="2956" x="8151813" y="5764213"/>
          <p14:tracePt t="2964" x="8143875" y="5772150"/>
          <p14:tracePt t="2968" x="8135938" y="5780088"/>
          <p14:tracePt t="2972" x="8135938" y="5794375"/>
          <p14:tracePt t="2976" x="8128000" y="5794375"/>
          <p14:tracePt t="2984" x="8120063" y="5802313"/>
          <p14:tracePt t="2992" x="8112125" y="5810250"/>
          <p14:tracePt t="2996" x="8104188" y="5818188"/>
          <p14:tracePt t="3008" x="8104188" y="5834063"/>
          <p14:tracePt t="3012" x="8104188" y="5842000"/>
          <p14:tracePt t="3016" x="8104188" y="5849938"/>
          <p14:tracePt t="3028" x="8096250" y="5857875"/>
          <p14:tracePt t="3037" x="8096250" y="5865813"/>
          <p14:tracePt t="3044" x="8096250" y="5873750"/>
          <p14:tracePt t="3053" x="8096250" y="5881688"/>
          <p14:tracePt t="3060" x="8096250" y="5889625"/>
          <p14:tracePt t="3064" x="8096250" y="5897563"/>
          <p14:tracePt t="3081" x="8096250" y="5905500"/>
          <p14:tracePt t="3093" x="8096250" y="5913438"/>
          <p14:tracePt t="3133" x="8096250" y="5921375"/>
          <p14:tracePt t="3141" x="8088313" y="5929313"/>
          <p14:tracePt t="3164" x="8088313" y="5937250"/>
          <p14:tracePt t="3260" x="8088313" y="5921375"/>
          <p14:tracePt t="3263" x="8088313" y="5913438"/>
          <p14:tracePt t="3266" x="8096250" y="5905500"/>
          <p14:tracePt t="3270" x="8096250" y="5897563"/>
          <p14:tracePt t="3274" x="8104188" y="5889625"/>
          <p14:tracePt t="3278" x="8112125" y="5865813"/>
          <p14:tracePt t="3282" x="8120063" y="5849938"/>
          <p14:tracePt t="3286" x="8135938" y="5826125"/>
          <p14:tracePt t="3290" x="8143875" y="5810250"/>
          <p14:tracePt t="3294" x="8159750" y="5786438"/>
          <p14:tracePt t="3298" x="8183563" y="5756275"/>
          <p14:tracePt t="3302" x="8191500" y="5740400"/>
          <p14:tracePt t="3305" x="8215313" y="5716588"/>
          <p14:tracePt t="3310" x="8229600" y="5692775"/>
          <p14:tracePt t="3314" x="8245475" y="5613400"/>
          <p14:tracePt t="3318" x="8285163" y="5559425"/>
          <p14:tracePt t="3322" x="8324850" y="5503863"/>
          <p14:tracePt t="3326" x="8372475" y="5432425"/>
          <p14:tracePt t="3330" x="8404225" y="5400675"/>
          <p14:tracePt t="3334" x="8428038" y="5378450"/>
          <p14:tracePt t="3338" x="8474075" y="5322888"/>
          <p14:tracePt t="3342" x="8521700" y="5275263"/>
          <p14:tracePt t="3344" x="8577263" y="5219700"/>
          <p14:tracePt t="3348" x="8632825" y="5157788"/>
          <p14:tracePt t="3352" x="8694738" y="5102225"/>
          <p14:tracePt t="3356" x="8750300" y="5054600"/>
          <p14:tracePt t="3360" x="8805863" y="5022850"/>
          <p14:tracePt t="3364" x="8875713" y="4976813"/>
          <p14:tracePt t="3368" x="8891588" y="4960938"/>
          <p14:tracePt t="3372" x="8907463" y="4945063"/>
          <p14:tracePt t="3376" x="8923338" y="4937125"/>
          <p14:tracePt t="3384" x="8931275" y="4929188"/>
          <p14:tracePt t="3388" x="8939213" y="4929188"/>
          <p14:tracePt t="3396" x="8947150" y="4921250"/>
          <p14:tracePt t="3515" x="8955088" y="4921250"/>
          <p14:tracePt t="3517" x="8970963" y="4921250"/>
          <p14:tracePt t="3520" x="8994775" y="4905375"/>
          <p14:tracePt t="3524" x="9034463" y="4865688"/>
          <p14:tracePt t="3528" x="9104313" y="4818063"/>
          <p14:tracePt t="3532" x="9175750" y="4756150"/>
          <p14:tracePt t="3536" x="9277350" y="4692650"/>
          <p14:tracePt t="3538" x="9396413" y="4629150"/>
          <p14:tracePt t="3542" x="9521825" y="4567238"/>
          <p14:tracePt t="3546" x="9655175" y="4495800"/>
          <p14:tracePt t="3550" x="9805988" y="4432300"/>
          <p14:tracePt t="3554" x="9947275" y="4378325"/>
          <p14:tracePt t="3558" x="10112375" y="4306888"/>
          <p14:tracePt t="3562" x="10261600" y="4243388"/>
          <p14:tracePt t="3566" x="10428288" y="4173538"/>
          <p14:tracePt t="3570" x="10577513" y="4102100"/>
          <p14:tracePt t="3573" x="10742613" y="4054475"/>
          <p14:tracePt t="3578" x="10883900" y="4000500"/>
          <p14:tracePt t="3582" x="11026775" y="3960813"/>
          <p14:tracePt t="3586" x="11176000" y="3921125"/>
          <p14:tracePt t="3590" x="11301413" y="3881438"/>
          <p14:tracePt t="3594" x="11420475" y="3841750"/>
          <p14:tracePt t="3598" x="11530013" y="3819525"/>
          <p14:tracePt t="3602" x="11625263" y="3803650"/>
          <p14:tracePt t="3606" x="11695113" y="3795713"/>
          <p14:tracePt t="3610" x="11758613" y="3787775"/>
          <p14:tracePt t="3614" x="11782425" y="3787775"/>
          <p14:tracePt t="3618" x="11790363" y="3779838"/>
          <p14:tracePt t="3622" x="11798300" y="3779838"/>
          <p14:tracePt t="3871" x="11806238" y="3779838"/>
          <p14:tracePt t="3893" x="11806238" y="3787775"/>
          <p14:tracePt t="3906" x="11806238" y="3795713"/>
          <p14:tracePt t="3913" x="11806238" y="3803650"/>
          <p14:tracePt t="3916" x="11798300" y="3811588"/>
          <p14:tracePt t="3920" x="11790363" y="3819525"/>
          <p14:tracePt t="3924" x="11782425" y="3825875"/>
          <p14:tracePt t="3932" x="11766550" y="3833813"/>
          <p14:tracePt t="3936" x="11766550" y="3841750"/>
          <p14:tracePt t="3938" x="11766550" y="3857625"/>
          <p14:tracePt t="3942" x="11758613" y="3865563"/>
          <p14:tracePt t="3946" x="11750675" y="3881438"/>
          <p14:tracePt t="3950" x="11750675" y="3889375"/>
          <p14:tracePt t="3954" x="11734800" y="3913188"/>
          <p14:tracePt t="3958" x="11734800" y="3921125"/>
          <p14:tracePt t="3962" x="11726863" y="3929063"/>
          <p14:tracePt t="3966" x="11718925" y="3937000"/>
          <p14:tracePt t="3970" x="11710988" y="3960813"/>
          <p14:tracePt t="3974" x="11710988" y="3968750"/>
          <p14:tracePt t="3978" x="11703050" y="3976688"/>
          <p14:tracePt t="3982" x="11695113" y="3984625"/>
          <p14:tracePt t="3985" x="11695113" y="3992563"/>
          <p14:tracePt t="3994" x="11695113" y="4000500"/>
          <p14:tracePt t="3998" x="11695113" y="4008438"/>
          <p14:tracePt t="4006" x="11687175" y="4016375"/>
          <p14:tracePt t="4010" x="11687175" y="4022725"/>
          <p14:tracePt t="4186" x="11695113" y="4022725"/>
          <p14:tracePt t="4189" x="11710988" y="4008438"/>
          <p14:tracePt t="4192" x="11718925" y="4000500"/>
          <p14:tracePt t="4196" x="11742738" y="3984625"/>
          <p14:tracePt t="4200" x="11750675" y="3976688"/>
          <p14:tracePt t="4204" x="11774488" y="3960813"/>
          <p14:tracePt t="4208" x="11790363" y="3944938"/>
          <p14:tracePt t="4212" x="11814175" y="3929063"/>
          <p14:tracePt t="4216" x="11845925" y="3913188"/>
          <p14:tracePt t="4220" x="11861800" y="3897313"/>
          <p14:tracePt t="4224" x="11885613" y="3873500"/>
          <p14:tracePt t="4228" x="12026900" y="3841750"/>
          <p14:tracePt t="4232" x="12136438" y="38036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1036CC-54A4-48D5-8E96-D09D984E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5" y="361522"/>
            <a:ext cx="3896269" cy="613495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FD1DC0B-F810-45DB-B32F-CC01C1696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"/>
    </mc:Choice>
    <mc:Fallback>
      <p:transition spd="slow" advTm="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168</Words>
  <Application>Microsoft Office PowerPoint</Application>
  <PresentationFormat>와이드스크린</PresentationFormat>
  <Paragraphs>50</Paragraphs>
  <Slides>33</Slides>
  <Notes>23</Notes>
  <HiddenSlides>0</HiddenSlides>
  <MMClips>33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1. 박스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자명종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종이컵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나무탁자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조예나</dc:creator>
  <cp:lastModifiedBy>조예나</cp:lastModifiedBy>
  <cp:revision>6</cp:revision>
  <dcterms:created xsi:type="dcterms:W3CDTF">2021-12-15T23:48:58Z</dcterms:created>
  <dcterms:modified xsi:type="dcterms:W3CDTF">2021-12-16T03:23:20Z</dcterms:modified>
</cp:coreProperties>
</file>